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271" r:id="rId3"/>
    <p:sldId id="259" r:id="rId4"/>
    <p:sldId id="260" r:id="rId5"/>
    <p:sldId id="262" r:id="rId6"/>
    <p:sldId id="263" r:id="rId7"/>
    <p:sldId id="264" r:id="rId8"/>
    <p:sldId id="265" r:id="rId9"/>
    <p:sldId id="266" r:id="rId10"/>
    <p:sldId id="267" r:id="rId11"/>
    <p:sldId id="268"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43" autoAdjust="0"/>
  </p:normalViewPr>
  <p:slideViewPr>
    <p:cSldViewPr>
      <p:cViewPr varScale="1">
        <p:scale>
          <a:sx n="69" d="100"/>
          <a:sy n="69" d="100"/>
        </p:scale>
        <p:origin x="75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C75515-B788-4B2A-92DA-BAA1CEDA7BED}" type="datetimeFigureOut">
              <a:rPr lang="en-US" smtClean="0"/>
              <a:t>3/26/2020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6EC6F-1B98-46E2-93CE-64C1DB680474}" type="slidenum">
              <a:rPr lang="en-US" smtClean="0"/>
              <a:t>‹#›</a:t>
            </a:fld>
            <a:endParaRPr lang="en-US"/>
          </a:p>
        </p:txBody>
      </p:sp>
    </p:spTree>
    <p:extLst>
      <p:ext uri="{BB962C8B-B14F-4D97-AF65-F5344CB8AC3E}">
        <p14:creationId xmlns:p14="http://schemas.microsoft.com/office/powerpoint/2010/main" val="294578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for taking the time to view this brief presentation on MPF University. This session will provide general instructions for setting up your MPF University account and an easy to follow tour of the site.</a:t>
            </a:r>
            <a:endParaRPr lang="en-US" dirty="0"/>
          </a:p>
        </p:txBody>
      </p:sp>
      <p:sp>
        <p:nvSpPr>
          <p:cNvPr id="4" name="Slide Number Placeholder 3"/>
          <p:cNvSpPr>
            <a:spLocks noGrp="1"/>
          </p:cNvSpPr>
          <p:nvPr>
            <p:ph type="sldNum" sz="quarter" idx="10"/>
          </p:nvPr>
        </p:nvSpPr>
        <p:spPr/>
        <p:txBody>
          <a:bodyPr/>
          <a:lstStyle/>
          <a:p>
            <a:fld id="{A1ADFF61-DC41-4111-9B7F-1B736760550A}" type="slidenum">
              <a:rPr lang="en-US" smtClean="0"/>
              <a:t>1</a:t>
            </a:fld>
            <a:endParaRPr lang="en-US" dirty="0"/>
          </a:p>
        </p:txBody>
      </p:sp>
    </p:spTree>
    <p:extLst>
      <p:ext uri="{BB962C8B-B14F-4D97-AF65-F5344CB8AC3E}">
        <p14:creationId xmlns:p14="http://schemas.microsoft.com/office/powerpoint/2010/main" val="744292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Many of the MPF University offerings include a short</a:t>
            </a:r>
            <a:r>
              <a:rPr lang="en-US" baseline="0" dirty="0" smtClean="0"/>
              <a:t> post-course exam that must be passed before credit for the course is given. Once a passing score is obtained, a Certificate of Completion will be available. To view your certificates, click on the Completed tab located on the learning center page. All completed courses and certificates will be listed. You can print or save a copy of your certificates as evidence of reaching your STI goal.</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10</a:t>
            </a:fld>
            <a:endParaRPr lang="en-US"/>
          </a:p>
        </p:txBody>
      </p:sp>
    </p:spTree>
    <p:extLst>
      <p:ext uri="{BB962C8B-B14F-4D97-AF65-F5344CB8AC3E}">
        <p14:creationId xmlns:p14="http://schemas.microsoft.com/office/powerpoint/2010/main" val="1699716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you have any questions about establishing</a:t>
            </a:r>
            <a:r>
              <a:rPr lang="en-US" baseline="0" dirty="0" smtClean="0"/>
              <a:t> your MPF University account, please reach out to MPF National Education a mpfuniversity!fhlbc.com.  Thank you for your time and happy learning!</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11</a:t>
            </a:fld>
            <a:endParaRPr lang="en-US"/>
          </a:p>
        </p:txBody>
      </p:sp>
    </p:spTree>
    <p:extLst>
      <p:ext uri="{BB962C8B-B14F-4D97-AF65-F5344CB8AC3E}">
        <p14:creationId xmlns:p14="http://schemas.microsoft.com/office/powerpoint/2010/main" val="190441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For </a:t>
            </a:r>
            <a:r>
              <a:rPr lang="en-US" baseline="0" dirty="0" smtClean="0"/>
              <a:t>a number of years now, MPF National Education has managed </a:t>
            </a:r>
            <a:r>
              <a:rPr lang="en-US" baseline="0" dirty="0" smtClean="0"/>
              <a:t>a free, </a:t>
            </a:r>
            <a:r>
              <a:rPr lang="en-US" baseline="0" dirty="0" smtClean="0"/>
              <a:t>on-demand learning site for our PFIs called MPF University. MPF University houses roughly 140 courses that are provided by the </a:t>
            </a:r>
            <a:r>
              <a:rPr lang="en-US" baseline="0" dirty="0" smtClean="0"/>
              <a:t>Mortgage Bankers Association . In addition to using MPF University to increase your personal learning goals, we have heard from organizations who use it for annual educational goals and as a part of their new employee training curriculum.. Let’s </a:t>
            </a:r>
            <a:r>
              <a:rPr lang="en-US" baseline="0" dirty="0" smtClean="0"/>
              <a:t>continue on with how to set up your MPF University account </a:t>
            </a:r>
            <a:r>
              <a:rPr lang="en-US" baseline="0" dirty="0" smtClean="0"/>
              <a:t>so you can get started.</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2</a:t>
            </a:fld>
            <a:endParaRPr lang="en-US"/>
          </a:p>
        </p:txBody>
      </p:sp>
    </p:spTree>
    <p:extLst>
      <p:ext uri="{BB962C8B-B14F-4D97-AF65-F5344CB8AC3E}">
        <p14:creationId xmlns:p14="http://schemas.microsoft.com/office/powerpoint/2010/main" val="3713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Setting up your account in MPF </a:t>
            </a:r>
            <a:r>
              <a:rPr lang="en-US" dirty="0" smtClean="0"/>
              <a:t>University is easy. One important thing to note is that </a:t>
            </a:r>
            <a:r>
              <a:rPr lang="en-US" dirty="0" smtClean="0"/>
              <a:t>if it’s available to you, you</a:t>
            </a:r>
            <a:r>
              <a:rPr lang="en-US" baseline="0" dirty="0" smtClean="0"/>
              <a:t> </a:t>
            </a:r>
            <a:r>
              <a:rPr lang="en-US" baseline="0" dirty="0" smtClean="0"/>
              <a:t>should use Chrome as your browser. Some issues have been identified for those who use internet explorer. </a:t>
            </a:r>
            <a:r>
              <a:rPr lang="en-US" baseline="0" dirty="0" smtClean="0"/>
              <a:t>  </a:t>
            </a:r>
            <a:r>
              <a:rPr lang="en-US" baseline="0" dirty="0" smtClean="0"/>
              <a:t>The MPF University </a:t>
            </a:r>
            <a:r>
              <a:rPr lang="en-US" baseline="0" dirty="0" smtClean="0"/>
              <a:t>account set up page is located </a:t>
            </a:r>
            <a:r>
              <a:rPr lang="en-US" baseline="0" dirty="0" smtClean="0"/>
              <a:t>on the </a:t>
            </a:r>
            <a:r>
              <a:rPr lang="en-US" baseline="0" dirty="0" err="1" smtClean="0"/>
              <a:t>mpf</a:t>
            </a:r>
            <a:r>
              <a:rPr lang="en-US" baseline="0" dirty="0" smtClean="0"/>
              <a:t> website, fhlbmpf.com</a:t>
            </a:r>
          </a:p>
          <a:p>
            <a:r>
              <a:rPr lang="en-US" baseline="0" dirty="0" smtClean="0"/>
              <a:t>From the MPF Program homepage, click on the Education tab that you see circled on this slide. Clicking the link will bring up a dropdown list that includes an option for MPF University. </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3</a:t>
            </a:fld>
            <a:endParaRPr lang="en-US"/>
          </a:p>
        </p:txBody>
      </p:sp>
    </p:spTree>
    <p:extLst>
      <p:ext uri="{BB962C8B-B14F-4D97-AF65-F5344CB8AC3E}">
        <p14:creationId xmlns:p14="http://schemas.microsoft.com/office/powerpoint/2010/main" val="43829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MPF University</a:t>
            </a:r>
            <a:r>
              <a:rPr lang="en-US" baseline="0" dirty="0" smtClean="0"/>
              <a:t> page on the MPF Program website is where you will begin to create your account. Step number one is to click on the Register as a New User link.  This will bring up a box that allows you to register for a new account. Enter </a:t>
            </a:r>
            <a:r>
              <a:rPr lang="en-US" baseline="0" dirty="0" smtClean="0"/>
              <a:t>your </a:t>
            </a:r>
            <a:r>
              <a:rPr lang="en-US" baseline="0" dirty="0" smtClean="0"/>
              <a:t>PFI Number and enter your </a:t>
            </a:r>
            <a:r>
              <a:rPr lang="en-US" baseline="0" dirty="0" smtClean="0"/>
              <a:t>email </a:t>
            </a:r>
            <a:r>
              <a:rPr lang="en-US" baseline="0" dirty="0" smtClean="0"/>
              <a:t>address. Click Submit.</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4</a:t>
            </a:fld>
            <a:endParaRPr lang="en-US"/>
          </a:p>
        </p:txBody>
      </p:sp>
    </p:spTree>
    <p:extLst>
      <p:ext uri="{BB962C8B-B14F-4D97-AF65-F5344CB8AC3E}">
        <p14:creationId xmlns:p14="http://schemas.microsoft.com/office/powerpoint/2010/main" val="22159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After</a:t>
            </a:r>
            <a:r>
              <a:rPr lang="en-US" baseline="0" dirty="0" smtClean="0"/>
              <a:t> clicking submit, you should receive a system generated email acknowledging your account. If for some reason you do not receive the email it won’t prevent you from setting up your account.   </a:t>
            </a:r>
            <a:r>
              <a:rPr lang="en-US" baseline="0" dirty="0" smtClean="0"/>
              <a:t>Simply return to </a:t>
            </a:r>
            <a:r>
              <a:rPr lang="en-US" baseline="0" dirty="0" smtClean="0"/>
              <a:t>the MPF University page on the MPF website, click on </a:t>
            </a:r>
            <a:r>
              <a:rPr lang="en-US" b="1" baseline="0" dirty="0" smtClean="0"/>
              <a:t>the Existing User Log In </a:t>
            </a:r>
            <a:r>
              <a:rPr lang="en-US" baseline="0" dirty="0" smtClean="0"/>
              <a:t>button</a:t>
            </a:r>
            <a:r>
              <a:rPr lang="en-US" baseline="0" dirty="0" smtClean="0"/>
              <a:t>. </a:t>
            </a:r>
            <a:r>
              <a:rPr lang="en-US" baseline="0" dirty="0" smtClean="0"/>
              <a:t>At the bottom of the login box click on the Create New Account link.  By the way, the Existing New User link on the MPF University page is where you go to log into MPF University once you have your account set up.</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5</a:t>
            </a:fld>
            <a:endParaRPr lang="en-US"/>
          </a:p>
        </p:txBody>
      </p:sp>
    </p:spTree>
    <p:extLst>
      <p:ext uri="{BB962C8B-B14F-4D97-AF65-F5344CB8AC3E}">
        <p14:creationId xmlns:p14="http://schemas.microsoft.com/office/powerpoint/2010/main" val="211642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begin your</a:t>
            </a:r>
            <a:r>
              <a:rPr lang="en-US" baseline="0" dirty="0" smtClean="0"/>
              <a:t> account set </a:t>
            </a:r>
            <a:r>
              <a:rPr lang="en-US" baseline="0" dirty="0" smtClean="0"/>
              <a:t>up, </a:t>
            </a:r>
            <a:r>
              <a:rPr lang="en-US" baseline="0" dirty="0" smtClean="0"/>
              <a:t>enter your email address into both fields and click continue.  It’s at this point that you may be notified that you already have an MBA account. If that happens, you’ll see the box that is shown on the right hand side of this slide. If you don’t remember your </a:t>
            </a:r>
            <a:r>
              <a:rPr lang="en-US" baseline="0" dirty="0" smtClean="0"/>
              <a:t>existing MBA </a:t>
            </a:r>
            <a:r>
              <a:rPr lang="en-US" baseline="0" dirty="0" smtClean="0"/>
              <a:t>password, follow the link to reset your password. Your existing MBA credentials should give you access to MPF University. </a:t>
            </a:r>
            <a:r>
              <a:rPr lang="en-US" baseline="0" dirty="0" smtClean="0"/>
              <a:t>If it’s been </a:t>
            </a:r>
            <a:r>
              <a:rPr lang="en-US" baseline="0" dirty="0" smtClean="0"/>
              <a:t>determined that you do not have an existing MBA account, you will be prompted to complete additional fields which includes setting up your account password.</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6</a:t>
            </a:fld>
            <a:endParaRPr lang="en-US"/>
          </a:p>
        </p:txBody>
      </p:sp>
    </p:spTree>
    <p:extLst>
      <p:ext uri="{BB962C8B-B14F-4D97-AF65-F5344CB8AC3E}">
        <p14:creationId xmlns:p14="http://schemas.microsoft.com/office/powerpoint/2010/main" val="242807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you</a:t>
            </a:r>
            <a:r>
              <a:rPr lang="en-US" baseline="0" dirty="0" smtClean="0"/>
              <a:t> complete the required account set up fields, we’d like to remind you that the password requirements are very specific. Please read through them carefully to avoid frustrating password creation error messages.  </a:t>
            </a:r>
            <a:r>
              <a:rPr lang="en-US" baseline="0" dirty="0" smtClean="0"/>
              <a:t>Once your </a:t>
            </a:r>
            <a:r>
              <a:rPr lang="en-US" baseline="0" dirty="0" smtClean="0"/>
              <a:t>account and </a:t>
            </a:r>
            <a:r>
              <a:rPr lang="en-US" baseline="0" dirty="0" smtClean="0"/>
              <a:t>login </a:t>
            </a:r>
            <a:r>
              <a:rPr lang="en-US" baseline="0" dirty="0" smtClean="0"/>
              <a:t>credentials </a:t>
            </a:r>
            <a:r>
              <a:rPr lang="en-US" baseline="0" dirty="0" smtClean="0"/>
              <a:t>established, </a:t>
            </a:r>
            <a:r>
              <a:rPr lang="en-US" baseline="0" dirty="0" smtClean="0"/>
              <a:t>you </a:t>
            </a:r>
            <a:r>
              <a:rPr lang="en-US" baseline="0" dirty="0" smtClean="0"/>
              <a:t>are ready to </a:t>
            </a:r>
            <a:r>
              <a:rPr lang="en-US" baseline="0" dirty="0" smtClean="0"/>
              <a:t>access MPF University.  You can log in as an existing user on the MPF University landing page. </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7</a:t>
            </a:fld>
            <a:endParaRPr lang="en-US"/>
          </a:p>
        </p:txBody>
      </p:sp>
    </p:spTree>
    <p:extLst>
      <p:ext uri="{BB962C8B-B14F-4D97-AF65-F5344CB8AC3E}">
        <p14:creationId xmlns:p14="http://schemas.microsoft.com/office/powerpoint/2010/main" val="214209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you are logged into MPF University you should see this landing page. </a:t>
            </a:r>
            <a:r>
              <a:rPr lang="en-US" dirty="0" smtClean="0"/>
              <a:t>The first thing to look for is</a:t>
            </a:r>
            <a:r>
              <a:rPr lang="en-US" baseline="0" dirty="0" smtClean="0"/>
              <a:t> the MPF University logo at the upper left hand corner of your screen. If you see the MBA logo, </a:t>
            </a:r>
            <a:r>
              <a:rPr lang="en-US" baseline="0" dirty="0" smtClean="0"/>
              <a:t>send an email to the MPF University mailbox, MPF University at fhlbc.com. The link to this email address is located on the MPF University login page.  </a:t>
            </a:r>
            <a:endParaRPr lang="en-US" baseline="0" dirty="0" smtClean="0"/>
          </a:p>
          <a:p>
            <a:endParaRPr lang="en-US" baseline="0" dirty="0" smtClean="0"/>
          </a:p>
          <a:p>
            <a:r>
              <a:rPr lang="en-US" baseline="0" dirty="0" smtClean="0"/>
              <a:t>There are two main options on the homepage. The First option allows you to resume a course that you may have in progress.</a:t>
            </a:r>
          </a:p>
          <a:p>
            <a:endParaRPr lang="en-US" baseline="0" dirty="0" smtClean="0"/>
          </a:p>
          <a:p>
            <a:r>
              <a:rPr lang="en-US" baseline="0" dirty="0" smtClean="0"/>
              <a:t>The second box will take you to the learning center page which will show you a list of available courses and any courses you have enrolled </a:t>
            </a:r>
            <a:r>
              <a:rPr lang="en-US" baseline="0" dirty="0" smtClean="0"/>
              <a:t>in.  </a:t>
            </a:r>
            <a:r>
              <a:rPr lang="en-US" baseline="0" dirty="0" smtClean="0"/>
              <a:t>It will also show you the courses that have been started but not completed just like the blue resume box to the left. Since it shows just about everything, we’ll move on to the learning center page to give you an idea of how it’s laid out.</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8</a:t>
            </a:fld>
            <a:endParaRPr lang="en-US"/>
          </a:p>
        </p:txBody>
      </p:sp>
    </p:spTree>
    <p:extLst>
      <p:ext uri="{BB962C8B-B14F-4D97-AF65-F5344CB8AC3E}">
        <p14:creationId xmlns:p14="http://schemas.microsoft.com/office/powerpoint/2010/main" val="353854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mentioned you will see all of the courses you have started but haven’t finished and any courses you have enrolled in but haven’t started. Simply click on resume or</a:t>
            </a:r>
            <a:r>
              <a:rPr lang="en-US" baseline="0" dirty="0" smtClean="0"/>
              <a:t> continue where you left off or launch to begin an enrolled course.</a:t>
            </a:r>
          </a:p>
          <a:p>
            <a:endParaRPr lang="en-US" baseline="0" dirty="0" smtClean="0"/>
          </a:p>
          <a:p>
            <a:endParaRPr lang="en-US" baseline="0" dirty="0" smtClean="0"/>
          </a:p>
          <a:p>
            <a:r>
              <a:rPr lang="en-US" baseline="0" dirty="0" smtClean="0"/>
              <a:t>On the right hand side of the page you will see a list of available courses. There is a scroll bar to allow you to view the complete list of 140 courses. If you’d like to enroll in a course, click on enroll button to move the offering to the list on the left side of the page. Just a note about the courses on your enrollment list, if you change your mind, there current isn’t a way for users to remove courses from their enrollment list. Courses that are not completed or started will stay on your list for a period of time until they are eventually removed by the MBA site administrators.</a:t>
            </a:r>
            <a:endParaRPr lang="en-US" dirty="0"/>
          </a:p>
        </p:txBody>
      </p:sp>
      <p:sp>
        <p:nvSpPr>
          <p:cNvPr id="4" name="Slide Number Placeholder 3"/>
          <p:cNvSpPr>
            <a:spLocks noGrp="1"/>
          </p:cNvSpPr>
          <p:nvPr>
            <p:ph type="sldNum" sz="quarter" idx="10"/>
          </p:nvPr>
        </p:nvSpPr>
        <p:spPr/>
        <p:txBody>
          <a:bodyPr/>
          <a:lstStyle/>
          <a:p>
            <a:fld id="{28D6EC6F-1B98-46E2-93CE-64C1DB680474}" type="slidenum">
              <a:rPr lang="en-US" smtClean="0"/>
              <a:t>9</a:t>
            </a:fld>
            <a:endParaRPr lang="en-US"/>
          </a:p>
        </p:txBody>
      </p:sp>
    </p:spTree>
    <p:extLst>
      <p:ext uri="{BB962C8B-B14F-4D97-AF65-F5344CB8AC3E}">
        <p14:creationId xmlns:p14="http://schemas.microsoft.com/office/powerpoint/2010/main" val="552069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6.png"/><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2.sv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1.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sp>
        <p:nvSpPr>
          <p:cNvPr id="3" name="Content Placeholder 2"/>
          <p:cNvSpPr>
            <a:spLocks noGrp="1"/>
          </p:cNvSpPr>
          <p:nvPr>
            <p:ph idx="1"/>
          </p:nvPr>
        </p:nvSpPr>
        <p:spPr>
          <a:xfrm>
            <a:off x="609600" y="1341438"/>
            <a:ext cx="10972800" cy="4525963"/>
          </a:xfrm>
        </p:spPr>
        <p:txBody>
          <a:bodyPr/>
          <a:lstStyle>
            <a:lvl1pPr>
              <a:defRPr>
                <a:solidFill>
                  <a:srgbClr val="666666"/>
                </a:solidFill>
                <a:latin typeface="+mn-lt"/>
              </a:defRPr>
            </a:lvl1pPr>
            <a:lvl2pPr>
              <a:defRPr>
                <a:solidFill>
                  <a:srgbClr val="666666"/>
                </a:solidFill>
                <a:latin typeface="+mn-lt"/>
              </a:defRPr>
            </a:lvl2pPr>
            <a:lvl3pPr>
              <a:defRPr>
                <a:solidFill>
                  <a:srgbClr val="666666"/>
                </a:solidFill>
                <a:latin typeface="+mn-lt"/>
              </a:defRPr>
            </a:lvl3pPr>
            <a:lvl4pPr>
              <a:defRPr>
                <a:solidFill>
                  <a:srgbClr val="666666"/>
                </a:solidFill>
                <a:latin typeface="+mn-lt"/>
              </a:defRPr>
            </a:lvl4pPr>
            <a:lvl5pPr>
              <a:defRPr>
                <a:solidFill>
                  <a:srgbClr val="666666"/>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6">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cxnSp>
        <p:nvCxnSpPr>
          <p:cNvPr id="8" name="Straight Connector 7">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39488" y="244932"/>
            <a:ext cx="10972800" cy="639762"/>
          </a:xfrm>
        </p:spPr>
        <p:txBody>
          <a:bodyPr>
            <a:normAutofit/>
          </a:bodyPr>
          <a:lstStyle>
            <a:lvl1pPr algn="l">
              <a:defRPr sz="3600">
                <a:solidFill>
                  <a:srgbClr val="013F58"/>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332675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house with trees in the background&#10;&#10;Description automatically generated">
            <a:extLst>
              <a:ext uri="{FF2B5EF4-FFF2-40B4-BE49-F238E27FC236}">
                <a16:creationId xmlns:a16="http://schemas.microsoft.com/office/drawing/2014/main" id="{61F9E13F-A748-594A-BE8D-F6E53F2C4EB7}"/>
              </a:ext>
            </a:extLst>
          </p:cNvPr>
          <p:cNvPicPr>
            <a:picLocks noChangeAspect="1"/>
          </p:cNvPicPr>
          <p:nvPr userDrawn="1"/>
        </p:nvPicPr>
        <p:blipFill>
          <a:blip r:embed="rId2"/>
          <a:stretch>
            <a:fillRect/>
          </a:stretch>
        </p:blipFill>
        <p:spPr>
          <a:xfrm>
            <a:off x="-1767" y="-4572"/>
            <a:ext cx="12195539" cy="6867144"/>
          </a:xfrm>
          <a:prstGeom prst="rect">
            <a:avLst/>
          </a:prstGeom>
        </p:spPr>
      </p:pic>
      <p:sp>
        <p:nvSpPr>
          <p:cNvPr id="2" name="Title 1">
            <a:extLst>
              <a:ext uri="{FF2B5EF4-FFF2-40B4-BE49-F238E27FC236}">
                <a16:creationId xmlns:a16="http://schemas.microsoft.com/office/drawing/2014/main" id="{6702B890-B3F3-5E46-968B-6B1B7796FEFB}"/>
              </a:ext>
            </a:extLst>
          </p:cNvPr>
          <p:cNvSpPr>
            <a:spLocks noGrp="1"/>
          </p:cNvSpPr>
          <p:nvPr>
            <p:ph type="ctrTitle" hasCustomPrompt="1"/>
          </p:nvPr>
        </p:nvSpPr>
        <p:spPr>
          <a:xfrm>
            <a:off x="533403" y="1711411"/>
            <a:ext cx="4817076" cy="1828800"/>
          </a:xfrm>
        </p:spPr>
        <p:txBody>
          <a:bodyPr anchor="b"/>
          <a:lstStyle>
            <a:lvl1pPr algn="l">
              <a:defRPr sz="7200" b="1">
                <a:solidFill>
                  <a:schemeClr val="accent1"/>
                </a:solidFill>
              </a:defRPr>
            </a:lvl1pPr>
          </a:lstStyle>
          <a:p>
            <a:r>
              <a:rPr lang="en-US" dirty="0"/>
              <a:t>Headline</a:t>
            </a:r>
          </a:p>
        </p:txBody>
      </p:sp>
      <p:sp>
        <p:nvSpPr>
          <p:cNvPr id="3" name="Subtitle 2">
            <a:extLst>
              <a:ext uri="{FF2B5EF4-FFF2-40B4-BE49-F238E27FC236}">
                <a16:creationId xmlns:a16="http://schemas.microsoft.com/office/drawing/2014/main" id="{3E363ED3-7AF9-4B4A-9C08-3B163F6B239B}"/>
              </a:ext>
            </a:extLst>
          </p:cNvPr>
          <p:cNvSpPr>
            <a:spLocks noGrp="1"/>
          </p:cNvSpPr>
          <p:nvPr>
            <p:ph type="subTitle" idx="1"/>
          </p:nvPr>
        </p:nvSpPr>
        <p:spPr>
          <a:xfrm>
            <a:off x="533403" y="3598948"/>
            <a:ext cx="4817076" cy="1655763"/>
          </a:xfrm>
          <a:prstGeom prst="rect">
            <a:avLst/>
          </a:prstGeom>
        </p:spPr>
        <p:txBody>
          <a:bodyPr lIns="0"/>
          <a:lstStyle>
            <a:lvl1pPr marL="0" indent="0" algn="l">
              <a:buNone/>
              <a:defRPr sz="3200">
                <a:solidFill>
                  <a:schemeClr val="accent3"/>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pic>
        <p:nvPicPr>
          <p:cNvPr id="8" name="Graphic 7">
            <a:extLst>
              <a:ext uri="{FF2B5EF4-FFF2-40B4-BE49-F238E27FC236}">
                <a16:creationId xmlns:a16="http://schemas.microsoft.com/office/drawing/2014/main" id="{FAEDAF89-4655-374C-BB90-0745BB59D83D}"/>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0160" y="-10160"/>
            <a:ext cx="2658840" cy="1512215"/>
          </a:xfrm>
          <a:prstGeom prst="rect">
            <a:avLst/>
          </a:prstGeom>
        </p:spPr>
      </p:pic>
      <p:pic>
        <p:nvPicPr>
          <p:cNvPr id="9" name="Picture 8">
            <a:extLst>
              <a:ext uri="{FF2B5EF4-FFF2-40B4-BE49-F238E27FC236}">
                <a16:creationId xmlns:a16="http://schemas.microsoft.com/office/drawing/2014/main" id="{AA7F376C-F234-D841-B8F9-C757530500C6}"/>
              </a:ext>
            </a:extLst>
          </p:cNvPr>
          <p:cNvPicPr>
            <a:picLocks noChangeAspect="1"/>
          </p:cNvPicPr>
          <p:nvPr userDrawn="1"/>
        </p:nvPicPr>
        <p:blipFill>
          <a:blip r:embed="rId5"/>
          <a:stretch>
            <a:fillRect/>
          </a:stretch>
        </p:blipFill>
        <p:spPr>
          <a:xfrm>
            <a:off x="346275" y="321665"/>
            <a:ext cx="1837237" cy="523160"/>
          </a:xfrm>
          <a:prstGeom prst="rect">
            <a:avLst/>
          </a:prstGeom>
        </p:spPr>
      </p:pic>
      <p:pic>
        <p:nvPicPr>
          <p:cNvPr id="10" name="Picture 9">
            <a:extLst>
              <a:ext uri="{FF2B5EF4-FFF2-40B4-BE49-F238E27FC236}">
                <a16:creationId xmlns:a16="http://schemas.microsoft.com/office/drawing/2014/main" id="{A4BA854B-7317-5F49-9E4D-E2ABABADC550}"/>
              </a:ext>
            </a:extLst>
          </p:cNvPr>
          <p:cNvPicPr>
            <a:picLocks noChangeAspect="1"/>
          </p:cNvPicPr>
          <p:nvPr userDrawn="1"/>
        </p:nvPicPr>
        <p:blipFill>
          <a:blip r:embed="rId6"/>
          <a:stretch>
            <a:fillRect/>
          </a:stretch>
        </p:blipFill>
        <p:spPr>
          <a:xfrm>
            <a:off x="10207490" y="6189646"/>
            <a:ext cx="1550505" cy="381729"/>
          </a:xfrm>
          <a:prstGeom prst="rect">
            <a:avLst/>
          </a:prstGeom>
        </p:spPr>
      </p:pic>
    </p:spTree>
    <p:extLst>
      <p:ext uri="{BB962C8B-B14F-4D97-AF65-F5344CB8AC3E}">
        <p14:creationId xmlns:p14="http://schemas.microsoft.com/office/powerpoint/2010/main" val="10642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descr="A house with trees in the background&#10;&#10;Description automatically generated">
            <a:extLst>
              <a:ext uri="{FF2B5EF4-FFF2-40B4-BE49-F238E27FC236}">
                <a16:creationId xmlns:a16="http://schemas.microsoft.com/office/drawing/2014/main" id="{B2683AFB-2ABA-5C47-8BB9-B4853A9D4286}"/>
              </a:ext>
            </a:extLst>
          </p:cNvPr>
          <p:cNvPicPr>
            <a:picLocks noChangeAspect="1"/>
          </p:cNvPicPr>
          <p:nvPr userDrawn="1"/>
        </p:nvPicPr>
        <p:blipFill>
          <a:blip r:embed="rId2"/>
          <a:stretch>
            <a:fillRect/>
          </a:stretch>
        </p:blipFill>
        <p:spPr>
          <a:xfrm>
            <a:off x="-1767" y="-4572"/>
            <a:ext cx="12195539" cy="6867144"/>
          </a:xfrm>
          <a:prstGeom prst="rect">
            <a:avLst/>
          </a:prstGeom>
        </p:spPr>
      </p:pic>
      <p:pic>
        <p:nvPicPr>
          <p:cNvPr id="4" name="Graphic 3">
            <a:extLst>
              <a:ext uri="{FF2B5EF4-FFF2-40B4-BE49-F238E27FC236}">
                <a16:creationId xmlns:a16="http://schemas.microsoft.com/office/drawing/2014/main" id="{817CD764-3E55-0C4D-A345-5D321EBE95C3}"/>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0160" y="-10160"/>
            <a:ext cx="2658840" cy="1512215"/>
          </a:xfrm>
          <a:prstGeom prst="rect">
            <a:avLst/>
          </a:prstGeom>
        </p:spPr>
      </p:pic>
      <p:pic>
        <p:nvPicPr>
          <p:cNvPr id="5" name="Picture 4">
            <a:extLst>
              <a:ext uri="{FF2B5EF4-FFF2-40B4-BE49-F238E27FC236}">
                <a16:creationId xmlns:a16="http://schemas.microsoft.com/office/drawing/2014/main" id="{59B565A6-30E2-534C-A96D-A49D3A0BC73E}"/>
              </a:ext>
            </a:extLst>
          </p:cNvPr>
          <p:cNvPicPr>
            <a:picLocks noChangeAspect="1"/>
          </p:cNvPicPr>
          <p:nvPr userDrawn="1"/>
        </p:nvPicPr>
        <p:blipFill>
          <a:blip r:embed="rId5"/>
          <a:stretch>
            <a:fillRect/>
          </a:stretch>
        </p:blipFill>
        <p:spPr>
          <a:xfrm>
            <a:off x="346275" y="321665"/>
            <a:ext cx="1837237" cy="523160"/>
          </a:xfrm>
          <a:prstGeom prst="rect">
            <a:avLst/>
          </a:prstGeom>
        </p:spPr>
      </p:pic>
      <p:pic>
        <p:nvPicPr>
          <p:cNvPr id="6" name="Picture 5">
            <a:extLst>
              <a:ext uri="{FF2B5EF4-FFF2-40B4-BE49-F238E27FC236}">
                <a16:creationId xmlns:a16="http://schemas.microsoft.com/office/drawing/2014/main" id="{31124A70-638D-D646-8461-B90A8C10350F}"/>
              </a:ext>
            </a:extLst>
          </p:cNvPr>
          <p:cNvPicPr>
            <a:picLocks noChangeAspect="1"/>
          </p:cNvPicPr>
          <p:nvPr userDrawn="1"/>
        </p:nvPicPr>
        <p:blipFill>
          <a:blip r:embed="rId6"/>
          <a:stretch>
            <a:fillRect/>
          </a:stretch>
        </p:blipFill>
        <p:spPr>
          <a:xfrm>
            <a:off x="10207490" y="6189646"/>
            <a:ext cx="1550505" cy="381729"/>
          </a:xfrm>
          <a:prstGeom prst="rect">
            <a:avLst/>
          </a:prstGeom>
        </p:spPr>
      </p:pic>
      <p:sp>
        <p:nvSpPr>
          <p:cNvPr id="7" name="Title 1">
            <a:extLst>
              <a:ext uri="{FF2B5EF4-FFF2-40B4-BE49-F238E27FC236}">
                <a16:creationId xmlns:a16="http://schemas.microsoft.com/office/drawing/2014/main" id="{A6C5BC16-8986-3B49-A009-58A233B8D624}"/>
              </a:ext>
            </a:extLst>
          </p:cNvPr>
          <p:cNvSpPr>
            <a:spLocks noGrp="1"/>
          </p:cNvSpPr>
          <p:nvPr>
            <p:ph type="ctrTitle" hasCustomPrompt="1"/>
          </p:nvPr>
        </p:nvSpPr>
        <p:spPr>
          <a:xfrm>
            <a:off x="533403" y="1711411"/>
            <a:ext cx="4817076" cy="1828800"/>
          </a:xfrm>
        </p:spPr>
        <p:txBody>
          <a:bodyPr anchor="b"/>
          <a:lstStyle>
            <a:lvl1pPr algn="l">
              <a:defRPr sz="7200" b="1">
                <a:solidFill>
                  <a:schemeClr val="accent1"/>
                </a:solidFill>
              </a:defRPr>
            </a:lvl1pPr>
          </a:lstStyle>
          <a:p>
            <a:r>
              <a:rPr lang="en-US" dirty="0"/>
              <a:t>Headline</a:t>
            </a:r>
          </a:p>
        </p:txBody>
      </p:sp>
      <p:sp>
        <p:nvSpPr>
          <p:cNvPr id="8" name="Subtitle 2">
            <a:extLst>
              <a:ext uri="{FF2B5EF4-FFF2-40B4-BE49-F238E27FC236}">
                <a16:creationId xmlns:a16="http://schemas.microsoft.com/office/drawing/2014/main" id="{E2445D48-E335-2540-96AB-EEA7E5E4C79C}"/>
              </a:ext>
            </a:extLst>
          </p:cNvPr>
          <p:cNvSpPr>
            <a:spLocks noGrp="1"/>
          </p:cNvSpPr>
          <p:nvPr>
            <p:ph type="subTitle" idx="1"/>
          </p:nvPr>
        </p:nvSpPr>
        <p:spPr>
          <a:xfrm>
            <a:off x="533403" y="3598948"/>
            <a:ext cx="4817076" cy="1655763"/>
          </a:xfrm>
          <a:prstGeom prst="rect">
            <a:avLst/>
          </a:prstGeom>
        </p:spPr>
        <p:txBody>
          <a:bodyPr lIns="0"/>
          <a:lstStyle>
            <a:lvl1pPr marL="0" indent="0" algn="l">
              <a:buNone/>
              <a:defRPr sz="3200">
                <a:solidFill>
                  <a:schemeClr val="accent3"/>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Tree>
    <p:extLst>
      <p:ext uri="{BB962C8B-B14F-4D97-AF65-F5344CB8AC3E}">
        <p14:creationId xmlns:p14="http://schemas.microsoft.com/office/powerpoint/2010/main" val="67093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A picture containing outdoor, snow, large, sign&#10;&#10;Description automatically generated">
            <a:extLst>
              <a:ext uri="{FF2B5EF4-FFF2-40B4-BE49-F238E27FC236}">
                <a16:creationId xmlns:a16="http://schemas.microsoft.com/office/drawing/2014/main" id="{389DFCF4-E2D5-114A-974A-627E994B305E}"/>
              </a:ext>
            </a:extLst>
          </p:cNvPr>
          <p:cNvPicPr>
            <a:picLocks noChangeAspect="1"/>
          </p:cNvPicPr>
          <p:nvPr userDrawn="1"/>
        </p:nvPicPr>
        <p:blipFill>
          <a:blip r:embed="rId2"/>
          <a:stretch>
            <a:fillRect/>
          </a:stretch>
        </p:blipFill>
        <p:spPr>
          <a:xfrm>
            <a:off x="-1767" y="-4572"/>
            <a:ext cx="12195539" cy="6867144"/>
          </a:xfrm>
          <a:prstGeom prst="rect">
            <a:avLst/>
          </a:prstGeom>
        </p:spPr>
      </p:pic>
      <p:pic>
        <p:nvPicPr>
          <p:cNvPr id="4" name="Graphic 3">
            <a:extLst>
              <a:ext uri="{FF2B5EF4-FFF2-40B4-BE49-F238E27FC236}">
                <a16:creationId xmlns:a16="http://schemas.microsoft.com/office/drawing/2014/main" id="{68584B58-7B53-424B-83C9-EECF9F11CAE3}"/>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144" y="-9144"/>
            <a:ext cx="2658840" cy="1512215"/>
          </a:xfrm>
          <a:prstGeom prst="rect">
            <a:avLst/>
          </a:prstGeom>
        </p:spPr>
      </p:pic>
      <p:pic>
        <p:nvPicPr>
          <p:cNvPr id="5" name="Picture 4">
            <a:extLst>
              <a:ext uri="{FF2B5EF4-FFF2-40B4-BE49-F238E27FC236}">
                <a16:creationId xmlns:a16="http://schemas.microsoft.com/office/drawing/2014/main" id="{22579474-EE06-F042-8A42-2EDC206BBEF5}"/>
              </a:ext>
            </a:extLst>
          </p:cNvPr>
          <p:cNvPicPr>
            <a:picLocks noChangeAspect="1"/>
          </p:cNvPicPr>
          <p:nvPr userDrawn="1"/>
        </p:nvPicPr>
        <p:blipFill>
          <a:blip r:embed="rId5"/>
          <a:stretch>
            <a:fillRect/>
          </a:stretch>
        </p:blipFill>
        <p:spPr>
          <a:xfrm>
            <a:off x="346275" y="321665"/>
            <a:ext cx="1837237" cy="523160"/>
          </a:xfrm>
          <a:prstGeom prst="rect">
            <a:avLst/>
          </a:prstGeom>
        </p:spPr>
      </p:pic>
      <p:pic>
        <p:nvPicPr>
          <p:cNvPr id="6" name="Picture 5">
            <a:extLst>
              <a:ext uri="{FF2B5EF4-FFF2-40B4-BE49-F238E27FC236}">
                <a16:creationId xmlns:a16="http://schemas.microsoft.com/office/drawing/2014/main" id="{A6B59BBD-B417-A14E-ABC0-689BA99EA6D5}"/>
              </a:ext>
            </a:extLst>
          </p:cNvPr>
          <p:cNvPicPr>
            <a:picLocks noChangeAspect="1"/>
          </p:cNvPicPr>
          <p:nvPr userDrawn="1"/>
        </p:nvPicPr>
        <p:blipFill>
          <a:blip r:embed="rId6"/>
          <a:stretch>
            <a:fillRect/>
          </a:stretch>
        </p:blipFill>
        <p:spPr>
          <a:xfrm>
            <a:off x="10207490" y="6189646"/>
            <a:ext cx="1550505" cy="381729"/>
          </a:xfrm>
          <a:prstGeom prst="rect">
            <a:avLst/>
          </a:prstGeom>
        </p:spPr>
      </p:pic>
      <p:sp>
        <p:nvSpPr>
          <p:cNvPr id="7" name="Title 1">
            <a:extLst>
              <a:ext uri="{FF2B5EF4-FFF2-40B4-BE49-F238E27FC236}">
                <a16:creationId xmlns:a16="http://schemas.microsoft.com/office/drawing/2014/main" id="{7F5FD1AC-1C7E-7B49-9C28-CD6FADBCBF40}"/>
              </a:ext>
            </a:extLst>
          </p:cNvPr>
          <p:cNvSpPr>
            <a:spLocks noGrp="1"/>
          </p:cNvSpPr>
          <p:nvPr>
            <p:ph type="ctrTitle" hasCustomPrompt="1"/>
          </p:nvPr>
        </p:nvSpPr>
        <p:spPr>
          <a:xfrm>
            <a:off x="533403" y="1711411"/>
            <a:ext cx="4817076" cy="1828800"/>
          </a:xfrm>
        </p:spPr>
        <p:txBody>
          <a:bodyPr anchor="b"/>
          <a:lstStyle>
            <a:lvl1pPr algn="l">
              <a:defRPr sz="7200" b="1">
                <a:solidFill>
                  <a:schemeClr val="accent1"/>
                </a:solidFill>
              </a:defRPr>
            </a:lvl1pPr>
          </a:lstStyle>
          <a:p>
            <a:r>
              <a:rPr lang="en-US" dirty="0"/>
              <a:t>Headline</a:t>
            </a:r>
          </a:p>
        </p:txBody>
      </p:sp>
      <p:sp>
        <p:nvSpPr>
          <p:cNvPr id="8" name="Subtitle 2">
            <a:extLst>
              <a:ext uri="{FF2B5EF4-FFF2-40B4-BE49-F238E27FC236}">
                <a16:creationId xmlns:a16="http://schemas.microsoft.com/office/drawing/2014/main" id="{AEEA37C8-5191-2643-BD4C-4DD48EB1BD0D}"/>
              </a:ext>
            </a:extLst>
          </p:cNvPr>
          <p:cNvSpPr>
            <a:spLocks noGrp="1"/>
          </p:cNvSpPr>
          <p:nvPr>
            <p:ph type="subTitle" idx="1"/>
          </p:nvPr>
        </p:nvSpPr>
        <p:spPr>
          <a:xfrm>
            <a:off x="533403" y="3598948"/>
            <a:ext cx="4817076" cy="1655763"/>
          </a:xfrm>
          <a:prstGeom prst="rect">
            <a:avLst/>
          </a:prstGeom>
        </p:spPr>
        <p:txBody>
          <a:bodyPr lIns="0"/>
          <a:lstStyle>
            <a:lvl1pPr marL="0" indent="0" algn="l">
              <a:buNone/>
              <a:defRPr sz="3200">
                <a:solidFill>
                  <a:schemeClr val="accent3"/>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Tree>
    <p:extLst>
      <p:ext uri="{BB962C8B-B14F-4D97-AF65-F5344CB8AC3E}">
        <p14:creationId xmlns:p14="http://schemas.microsoft.com/office/powerpoint/2010/main" val="2700136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C16527"/>
        </a:solidFill>
        <a:effectLst/>
      </p:bgPr>
    </p:bg>
    <p:spTree>
      <p:nvGrpSpPr>
        <p:cNvPr id="1" name=""/>
        <p:cNvGrpSpPr/>
        <p:nvPr/>
      </p:nvGrpSpPr>
      <p:grpSpPr>
        <a:xfrm>
          <a:off x="0" y="0"/>
          <a:ext cx="0" cy="0"/>
          <a:chOff x="0" y="0"/>
          <a:chExt cx="0" cy="0"/>
        </a:xfrm>
      </p:grpSpPr>
      <p:pic>
        <p:nvPicPr>
          <p:cNvPr id="7" name="Picture 6" descr="A bench in front of a building&#10;&#10;Description automatically generated">
            <a:extLst>
              <a:ext uri="{FF2B5EF4-FFF2-40B4-BE49-F238E27FC236}">
                <a16:creationId xmlns:a16="http://schemas.microsoft.com/office/drawing/2014/main" id="{24E61951-20CF-EB46-B80D-7E9AAD6A7D15}"/>
              </a:ext>
            </a:extLst>
          </p:cNvPr>
          <p:cNvPicPr>
            <a:picLocks noChangeAspect="1"/>
          </p:cNvPicPr>
          <p:nvPr userDrawn="1"/>
        </p:nvPicPr>
        <p:blipFill rotWithShape="1">
          <a:blip r:embed="rId2"/>
          <a:srcRect t="9762" r="23522"/>
          <a:stretch/>
        </p:blipFill>
        <p:spPr>
          <a:xfrm>
            <a:off x="3473628" y="0"/>
            <a:ext cx="8718377" cy="6858000"/>
          </a:xfrm>
          <a:prstGeom prst="rect">
            <a:avLst/>
          </a:prstGeom>
        </p:spPr>
      </p:pic>
      <p:pic>
        <p:nvPicPr>
          <p:cNvPr id="6" name="Graphic 5">
            <a:extLst>
              <a:ext uri="{FF2B5EF4-FFF2-40B4-BE49-F238E27FC236}">
                <a16:creationId xmlns:a16="http://schemas.microsoft.com/office/drawing/2014/main" id="{D06D3E39-5813-674F-A6A3-047CC73C9213}"/>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144" y="0"/>
            <a:ext cx="8831525" cy="6858000"/>
          </a:xfrm>
          <a:prstGeom prst="rect">
            <a:avLst/>
          </a:prstGeom>
        </p:spPr>
      </p:pic>
      <p:pic>
        <p:nvPicPr>
          <p:cNvPr id="8" name="Graphic 7">
            <a:extLst>
              <a:ext uri="{FF2B5EF4-FFF2-40B4-BE49-F238E27FC236}">
                <a16:creationId xmlns:a16="http://schemas.microsoft.com/office/drawing/2014/main" id="{419867AB-C482-4D47-B2E1-5C84FB4B659C}"/>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0076887" y="5809421"/>
            <a:ext cx="2115116" cy="1065756"/>
          </a:xfrm>
          <a:prstGeom prst="rect">
            <a:avLst/>
          </a:prstGeom>
        </p:spPr>
      </p:pic>
      <p:pic>
        <p:nvPicPr>
          <p:cNvPr id="9" name="Picture 8">
            <a:extLst>
              <a:ext uri="{FF2B5EF4-FFF2-40B4-BE49-F238E27FC236}">
                <a16:creationId xmlns:a16="http://schemas.microsoft.com/office/drawing/2014/main" id="{534074F7-55BE-E34E-9051-ECF99545A504}"/>
              </a:ext>
            </a:extLst>
          </p:cNvPr>
          <p:cNvPicPr>
            <a:picLocks noChangeAspect="1"/>
          </p:cNvPicPr>
          <p:nvPr userDrawn="1"/>
        </p:nvPicPr>
        <p:blipFill>
          <a:blip r:embed="rId7"/>
          <a:stretch>
            <a:fillRect/>
          </a:stretch>
        </p:blipFill>
        <p:spPr>
          <a:xfrm>
            <a:off x="10573641" y="6262071"/>
            <a:ext cx="1407216" cy="400711"/>
          </a:xfrm>
          <a:prstGeom prst="rect">
            <a:avLst/>
          </a:prstGeom>
        </p:spPr>
      </p:pic>
      <p:sp>
        <p:nvSpPr>
          <p:cNvPr id="10" name="Title 9">
            <a:extLst>
              <a:ext uri="{FF2B5EF4-FFF2-40B4-BE49-F238E27FC236}">
                <a16:creationId xmlns:a16="http://schemas.microsoft.com/office/drawing/2014/main" id="{9FA5D79A-ECD8-5745-8FC7-FC567DD1B1FC}"/>
              </a:ext>
            </a:extLst>
          </p:cNvPr>
          <p:cNvSpPr>
            <a:spLocks noGrp="1"/>
          </p:cNvSpPr>
          <p:nvPr>
            <p:ph type="title" hasCustomPrompt="1"/>
          </p:nvPr>
        </p:nvSpPr>
        <p:spPr>
          <a:xfrm>
            <a:off x="527360" y="2564633"/>
            <a:ext cx="7850523" cy="1325563"/>
          </a:xfrm>
        </p:spPr>
        <p:txBody>
          <a:bodyPr anchor="ctr"/>
          <a:lstStyle>
            <a:lvl1pPr>
              <a:defRPr sz="7200" b="1">
                <a:solidFill>
                  <a:schemeClr val="bg1"/>
                </a:solidFill>
              </a:defRPr>
            </a:lvl1pPr>
          </a:lstStyle>
          <a:p>
            <a:r>
              <a:rPr lang="en-US" dirty="0"/>
              <a:t>Transition</a:t>
            </a:r>
          </a:p>
        </p:txBody>
      </p:sp>
    </p:spTree>
    <p:extLst>
      <p:ext uri="{BB962C8B-B14F-4D97-AF65-F5344CB8AC3E}">
        <p14:creationId xmlns:p14="http://schemas.microsoft.com/office/powerpoint/2010/main" val="2120450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3317-24F0-E041-B704-A365E9973E22}"/>
              </a:ext>
            </a:extLst>
          </p:cNvPr>
          <p:cNvSpPr>
            <a:spLocks noGrp="1"/>
          </p:cNvSpPr>
          <p:nvPr>
            <p:ph type="title" hasCustomPrompt="1"/>
          </p:nvPr>
        </p:nvSpPr>
        <p:spPr>
          <a:xfrm>
            <a:off x="838200" y="2679725"/>
            <a:ext cx="10515600" cy="1325563"/>
          </a:xfrm>
        </p:spPr>
        <p:txBody>
          <a:bodyPr anchor="ctr"/>
          <a:lstStyle>
            <a:lvl1pPr algn="ctr">
              <a:defRPr sz="7200" b="1">
                <a:solidFill>
                  <a:schemeClr val="bg1"/>
                </a:solidFill>
              </a:defRPr>
            </a:lvl1pPr>
          </a:lstStyle>
          <a:p>
            <a:r>
              <a:rPr lang="en-US" dirty="0"/>
              <a:t>Transition</a:t>
            </a:r>
          </a:p>
        </p:txBody>
      </p:sp>
      <p:pic>
        <p:nvPicPr>
          <p:cNvPr id="3" name="Graphic 2">
            <a:extLst>
              <a:ext uri="{FF2B5EF4-FFF2-40B4-BE49-F238E27FC236}">
                <a16:creationId xmlns:a16="http://schemas.microsoft.com/office/drawing/2014/main" id="{CAF3679D-6D48-644D-87C4-7211F994F29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076887" y="5809421"/>
            <a:ext cx="2115116" cy="1065756"/>
          </a:xfrm>
          <a:prstGeom prst="rect">
            <a:avLst/>
          </a:prstGeom>
        </p:spPr>
      </p:pic>
      <p:pic>
        <p:nvPicPr>
          <p:cNvPr id="4" name="Picture 3">
            <a:extLst>
              <a:ext uri="{FF2B5EF4-FFF2-40B4-BE49-F238E27FC236}">
                <a16:creationId xmlns:a16="http://schemas.microsoft.com/office/drawing/2014/main" id="{7548C9EC-678C-B342-82F0-ABBCC1CEF3A7}"/>
              </a:ext>
            </a:extLst>
          </p:cNvPr>
          <p:cNvPicPr>
            <a:picLocks noChangeAspect="1"/>
          </p:cNvPicPr>
          <p:nvPr userDrawn="1"/>
        </p:nvPicPr>
        <p:blipFill>
          <a:blip r:embed="rId4"/>
          <a:stretch>
            <a:fillRect/>
          </a:stretch>
        </p:blipFill>
        <p:spPr>
          <a:xfrm>
            <a:off x="10573641" y="6262071"/>
            <a:ext cx="1407216" cy="400711"/>
          </a:xfrm>
          <a:prstGeom prst="rect">
            <a:avLst/>
          </a:prstGeom>
        </p:spPr>
      </p:pic>
      <p:pic>
        <p:nvPicPr>
          <p:cNvPr id="5" name="Graphic 4">
            <a:extLst>
              <a:ext uri="{FF2B5EF4-FFF2-40B4-BE49-F238E27FC236}">
                <a16:creationId xmlns:a16="http://schemas.microsoft.com/office/drawing/2014/main" id="{F3E6E4D9-99F5-5544-9C2F-37F7E6A3630F}"/>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7423973" y="-1"/>
            <a:ext cx="4768027" cy="1097793"/>
          </a:xfrm>
          <a:prstGeom prst="rect">
            <a:avLst/>
          </a:prstGeom>
        </p:spPr>
      </p:pic>
    </p:spTree>
    <p:extLst>
      <p:ext uri="{BB962C8B-B14F-4D97-AF65-F5344CB8AC3E}">
        <p14:creationId xmlns:p14="http://schemas.microsoft.com/office/powerpoint/2010/main" val="350977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11EC-3C64-0A4D-A1CE-2C735463DF3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B0EDFCA-01B0-9C4A-9CBF-E69611214817}"/>
              </a:ext>
            </a:extLst>
          </p:cNvPr>
          <p:cNvSpPr>
            <a:spLocks noGrp="1"/>
          </p:cNvSpPr>
          <p:nvPr>
            <p:ph type="body" sz="quarter" idx="10"/>
          </p:nvPr>
        </p:nvSpPr>
        <p:spPr>
          <a:xfrm>
            <a:off x="533402" y="1976439"/>
            <a:ext cx="9994900" cy="3336925"/>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1345802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11EC-3C64-0A4D-A1CE-2C735463DF3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B0EDFCA-01B0-9C4A-9CBF-E69611214817}"/>
              </a:ext>
            </a:extLst>
          </p:cNvPr>
          <p:cNvSpPr>
            <a:spLocks noGrp="1"/>
          </p:cNvSpPr>
          <p:nvPr>
            <p:ph type="body" sz="quarter" idx="10"/>
          </p:nvPr>
        </p:nvSpPr>
        <p:spPr>
          <a:xfrm>
            <a:off x="2197101" y="1976439"/>
            <a:ext cx="8845859" cy="3336925"/>
          </a:xfrm>
          <a:prstGeom prst="rect">
            <a:avLst/>
          </a:prstGeom>
        </p:spPr>
        <p:txBody>
          <a:bodyPr lIns="0"/>
          <a:lstStyle>
            <a:lvl1pPr marL="0" indent="0">
              <a:lnSpc>
                <a:spcPct val="100000"/>
              </a:lnSpc>
              <a:spcBef>
                <a:spcPts val="4800"/>
              </a:spcBef>
              <a:buNone/>
              <a:defRPr sz="2400">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58270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11EC-3C64-0A4D-A1CE-2C735463DF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1612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11EC-3C64-0A4D-A1CE-2C735463DF3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B0EDFCA-01B0-9C4A-9CBF-E69611214817}"/>
              </a:ext>
            </a:extLst>
          </p:cNvPr>
          <p:cNvSpPr>
            <a:spLocks noGrp="1"/>
          </p:cNvSpPr>
          <p:nvPr>
            <p:ph type="body" sz="quarter" idx="10"/>
          </p:nvPr>
        </p:nvSpPr>
        <p:spPr>
          <a:xfrm>
            <a:off x="533401" y="1976439"/>
            <a:ext cx="5447271" cy="3336925"/>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
        <p:nvSpPr>
          <p:cNvPr id="5" name="Text Placeholder 3">
            <a:extLst>
              <a:ext uri="{FF2B5EF4-FFF2-40B4-BE49-F238E27FC236}">
                <a16:creationId xmlns:a16="http://schemas.microsoft.com/office/drawing/2014/main" id="{B9B8A33A-8FB6-724D-BC53-BA22F48E91BB}"/>
              </a:ext>
            </a:extLst>
          </p:cNvPr>
          <p:cNvSpPr>
            <a:spLocks noGrp="1"/>
          </p:cNvSpPr>
          <p:nvPr>
            <p:ph type="body" sz="quarter" idx="11"/>
          </p:nvPr>
        </p:nvSpPr>
        <p:spPr>
          <a:xfrm>
            <a:off x="6155729" y="1976439"/>
            <a:ext cx="5447271" cy="3336925"/>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4001566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11EC-3C64-0A4D-A1CE-2C735463DF3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B0EDFCA-01B0-9C4A-9CBF-E69611214817}"/>
              </a:ext>
            </a:extLst>
          </p:cNvPr>
          <p:cNvSpPr>
            <a:spLocks noGrp="1"/>
          </p:cNvSpPr>
          <p:nvPr>
            <p:ph type="body" sz="quarter" idx="10"/>
          </p:nvPr>
        </p:nvSpPr>
        <p:spPr>
          <a:xfrm>
            <a:off x="533401" y="1976442"/>
            <a:ext cx="5447271" cy="420773"/>
          </a:xfrm>
          <a:prstGeom prst="rect">
            <a:avLst/>
          </a:prstGeom>
        </p:spPr>
        <p:txBody>
          <a:bodyPr lIns="0"/>
          <a:lstStyle>
            <a:lvl1pPr marL="0" indent="0">
              <a:buNone/>
              <a:defRPr sz="2667" b="1">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
        <p:nvSpPr>
          <p:cNvPr id="5" name="Text Placeholder 3">
            <a:extLst>
              <a:ext uri="{FF2B5EF4-FFF2-40B4-BE49-F238E27FC236}">
                <a16:creationId xmlns:a16="http://schemas.microsoft.com/office/drawing/2014/main" id="{B9B8A33A-8FB6-724D-BC53-BA22F48E91BB}"/>
              </a:ext>
            </a:extLst>
          </p:cNvPr>
          <p:cNvSpPr>
            <a:spLocks noGrp="1"/>
          </p:cNvSpPr>
          <p:nvPr>
            <p:ph type="body" sz="quarter" idx="11"/>
          </p:nvPr>
        </p:nvSpPr>
        <p:spPr>
          <a:xfrm>
            <a:off x="6155729" y="1976442"/>
            <a:ext cx="5447271" cy="420773"/>
          </a:xfrm>
          <a:prstGeom prst="rect">
            <a:avLst/>
          </a:prstGeom>
        </p:spPr>
        <p:txBody>
          <a:bodyPr lIns="0"/>
          <a:lstStyle>
            <a:lvl1pPr marL="0" indent="0">
              <a:buNone/>
              <a:defRPr sz="2667" b="1">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
        <p:nvSpPr>
          <p:cNvPr id="6" name="Text Placeholder 3">
            <a:extLst>
              <a:ext uri="{FF2B5EF4-FFF2-40B4-BE49-F238E27FC236}">
                <a16:creationId xmlns:a16="http://schemas.microsoft.com/office/drawing/2014/main" id="{84A8C46A-B046-C442-9C17-A8EBDF00F646}"/>
              </a:ext>
            </a:extLst>
          </p:cNvPr>
          <p:cNvSpPr>
            <a:spLocks noGrp="1"/>
          </p:cNvSpPr>
          <p:nvPr>
            <p:ph type="body" sz="quarter" idx="12"/>
          </p:nvPr>
        </p:nvSpPr>
        <p:spPr>
          <a:xfrm>
            <a:off x="533401" y="2495426"/>
            <a:ext cx="5447271" cy="3336925"/>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
        <p:nvSpPr>
          <p:cNvPr id="7" name="Text Placeholder 3">
            <a:extLst>
              <a:ext uri="{FF2B5EF4-FFF2-40B4-BE49-F238E27FC236}">
                <a16:creationId xmlns:a16="http://schemas.microsoft.com/office/drawing/2014/main" id="{5719F344-D92F-0440-83C9-6DE9E4591F9D}"/>
              </a:ext>
            </a:extLst>
          </p:cNvPr>
          <p:cNvSpPr>
            <a:spLocks noGrp="1"/>
          </p:cNvSpPr>
          <p:nvPr>
            <p:ph type="body" sz="quarter" idx="13"/>
          </p:nvPr>
        </p:nvSpPr>
        <p:spPr>
          <a:xfrm>
            <a:off x="6155729" y="2495426"/>
            <a:ext cx="5447271" cy="3336925"/>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solidFill>
                  <a:schemeClr val="accent1"/>
                </a:solidFill>
              </a:defRPr>
            </a:lvl2pPr>
            <a:lvl3pPr marL="1219170" indent="0">
              <a:buNone/>
              <a:defRPr sz="2400">
                <a:solidFill>
                  <a:schemeClr val="accent1"/>
                </a:solidFill>
              </a:defRPr>
            </a:lvl3pPr>
            <a:lvl4pPr marL="1828754" indent="0">
              <a:buNone/>
              <a:defRPr sz="2400">
                <a:solidFill>
                  <a:schemeClr val="accent1"/>
                </a:solidFill>
              </a:defRPr>
            </a:lvl4pPr>
            <a:lvl5pPr marL="2438339" indent="0">
              <a:buNone/>
              <a:defRPr sz="240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295814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9488" y="244932"/>
            <a:ext cx="10972800" cy="639762"/>
          </a:xfrm>
        </p:spPr>
        <p:txBody>
          <a:bodyPr>
            <a:normAutofit/>
          </a:bodyPr>
          <a:lstStyle>
            <a:lvl1pPr algn="l">
              <a:defRPr sz="3600">
                <a:solidFill>
                  <a:srgbClr val="013F58"/>
                </a:solidFill>
                <a:latin typeface="+mn-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417638"/>
            <a:ext cx="5384800" cy="4525963"/>
          </a:xfrm>
        </p:spPr>
        <p:txBody>
          <a:bodyPr/>
          <a:lstStyle>
            <a:lvl1pPr>
              <a:defRPr sz="2800">
                <a:solidFill>
                  <a:srgbClr val="666666"/>
                </a:solidFill>
                <a:latin typeface="+mn-lt"/>
              </a:defRPr>
            </a:lvl1pPr>
            <a:lvl2pPr>
              <a:defRPr sz="2400">
                <a:solidFill>
                  <a:srgbClr val="666666"/>
                </a:solidFill>
                <a:latin typeface="+mn-lt"/>
              </a:defRPr>
            </a:lvl2pPr>
            <a:lvl3pPr>
              <a:defRPr sz="2000">
                <a:solidFill>
                  <a:srgbClr val="666666"/>
                </a:solidFill>
                <a:latin typeface="+mn-lt"/>
              </a:defRPr>
            </a:lvl3pPr>
            <a:lvl4pPr>
              <a:defRPr sz="1800">
                <a:solidFill>
                  <a:srgbClr val="666666"/>
                </a:solidFill>
                <a:latin typeface="+mn-lt"/>
              </a:defRPr>
            </a:lvl4pPr>
            <a:lvl5pPr>
              <a:defRPr sz="1800">
                <a:solidFill>
                  <a:srgbClr val="666666"/>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7638"/>
            <a:ext cx="5384800" cy="4525963"/>
          </a:xfrm>
        </p:spPr>
        <p:txBody>
          <a:bodyPr/>
          <a:lstStyle>
            <a:lvl1pPr>
              <a:defRPr sz="2800">
                <a:solidFill>
                  <a:srgbClr val="666666"/>
                </a:solidFill>
                <a:latin typeface="+mn-lt"/>
              </a:defRPr>
            </a:lvl1pPr>
            <a:lvl2pPr>
              <a:defRPr sz="2400">
                <a:solidFill>
                  <a:srgbClr val="666666"/>
                </a:solidFill>
                <a:latin typeface="+mn-lt"/>
              </a:defRPr>
            </a:lvl2pPr>
            <a:lvl3pPr>
              <a:defRPr sz="2000">
                <a:solidFill>
                  <a:srgbClr val="666666"/>
                </a:solidFill>
                <a:latin typeface="+mn-lt"/>
              </a:defRPr>
            </a:lvl3pPr>
            <a:lvl4pPr>
              <a:defRPr sz="1800">
                <a:solidFill>
                  <a:srgbClr val="666666"/>
                </a:solidFill>
                <a:latin typeface="+mn-lt"/>
              </a:defRPr>
            </a:lvl4pPr>
            <a:lvl5pPr>
              <a:defRPr sz="1800">
                <a:solidFill>
                  <a:srgbClr val="666666"/>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6"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7" name="Straight Connector 16">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704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210FE2-561E-0743-AEA1-1809FE4F9A83}"/>
              </a:ext>
            </a:extLst>
          </p:cNvPr>
          <p:cNvPicPr>
            <a:picLocks noChangeAspect="1"/>
          </p:cNvPicPr>
          <p:nvPr userDrawn="1"/>
        </p:nvPicPr>
        <p:blipFill>
          <a:blip r:embed="rId2"/>
          <a:stretch>
            <a:fillRect/>
          </a:stretch>
        </p:blipFill>
        <p:spPr>
          <a:xfrm>
            <a:off x="5111915" y="0"/>
            <a:ext cx="7086600" cy="6858000"/>
          </a:xfrm>
          <a:prstGeom prst="rect">
            <a:avLst/>
          </a:prstGeom>
        </p:spPr>
      </p:pic>
      <p:sp>
        <p:nvSpPr>
          <p:cNvPr id="2" name="Title 1">
            <a:extLst>
              <a:ext uri="{FF2B5EF4-FFF2-40B4-BE49-F238E27FC236}">
                <a16:creationId xmlns:a16="http://schemas.microsoft.com/office/drawing/2014/main" id="{34782A97-3DC7-7049-A94E-E82A1CD9AFB4}"/>
              </a:ext>
            </a:extLst>
          </p:cNvPr>
          <p:cNvSpPr>
            <a:spLocks noGrp="1"/>
          </p:cNvSpPr>
          <p:nvPr>
            <p:ph type="title"/>
          </p:nvPr>
        </p:nvSpPr>
        <p:spPr>
          <a:xfrm>
            <a:off x="527363" y="896469"/>
            <a:ext cx="4421188" cy="1325563"/>
          </a:xfrm>
        </p:spPr>
        <p:txBody>
          <a:bodyPr/>
          <a:lstStyle/>
          <a:p>
            <a:r>
              <a:rPr lang="en-US" dirty="0"/>
              <a:t>Click to edit Master title style</a:t>
            </a:r>
          </a:p>
        </p:txBody>
      </p:sp>
      <p:pic>
        <p:nvPicPr>
          <p:cNvPr id="4" name="Graphic 3">
            <a:extLst>
              <a:ext uri="{FF2B5EF4-FFF2-40B4-BE49-F238E27FC236}">
                <a16:creationId xmlns:a16="http://schemas.microsoft.com/office/drawing/2014/main" id="{3877FFB9-D4E3-424F-A268-40C6A442E38C}"/>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0076887" y="5809421"/>
            <a:ext cx="2115116" cy="1065756"/>
          </a:xfrm>
          <a:prstGeom prst="rect">
            <a:avLst/>
          </a:prstGeom>
        </p:spPr>
      </p:pic>
      <p:pic>
        <p:nvPicPr>
          <p:cNvPr id="5" name="Picture 4">
            <a:extLst>
              <a:ext uri="{FF2B5EF4-FFF2-40B4-BE49-F238E27FC236}">
                <a16:creationId xmlns:a16="http://schemas.microsoft.com/office/drawing/2014/main" id="{AF886F02-8D74-9543-B2D3-65B9AB64C72E}"/>
              </a:ext>
            </a:extLst>
          </p:cNvPr>
          <p:cNvPicPr>
            <a:picLocks noChangeAspect="1"/>
          </p:cNvPicPr>
          <p:nvPr userDrawn="1"/>
        </p:nvPicPr>
        <p:blipFill>
          <a:blip r:embed="rId5"/>
          <a:stretch>
            <a:fillRect/>
          </a:stretch>
        </p:blipFill>
        <p:spPr>
          <a:xfrm>
            <a:off x="10573641" y="6262071"/>
            <a:ext cx="1407216" cy="400711"/>
          </a:xfrm>
          <a:prstGeom prst="rect">
            <a:avLst/>
          </a:prstGeom>
        </p:spPr>
      </p:pic>
      <p:sp>
        <p:nvSpPr>
          <p:cNvPr id="7" name="Text Placeholder 6">
            <a:extLst>
              <a:ext uri="{FF2B5EF4-FFF2-40B4-BE49-F238E27FC236}">
                <a16:creationId xmlns:a16="http://schemas.microsoft.com/office/drawing/2014/main" id="{FC1E5621-8ACC-AF41-991B-776E8DA3C736}"/>
              </a:ext>
            </a:extLst>
          </p:cNvPr>
          <p:cNvSpPr>
            <a:spLocks noGrp="1"/>
          </p:cNvSpPr>
          <p:nvPr>
            <p:ph type="body" sz="quarter" idx="10"/>
          </p:nvPr>
        </p:nvSpPr>
        <p:spPr>
          <a:xfrm>
            <a:off x="533403" y="2302111"/>
            <a:ext cx="4421188" cy="4040188"/>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en-US" dirty="0"/>
              <a:t>Click to edit Master text styles</a:t>
            </a:r>
          </a:p>
        </p:txBody>
      </p:sp>
    </p:spTree>
    <p:extLst>
      <p:ext uri="{BB962C8B-B14F-4D97-AF65-F5344CB8AC3E}">
        <p14:creationId xmlns:p14="http://schemas.microsoft.com/office/powerpoint/2010/main" val="13136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2A97-3DC7-7049-A94E-E82A1CD9AFB4}"/>
              </a:ext>
            </a:extLst>
          </p:cNvPr>
          <p:cNvSpPr>
            <a:spLocks noGrp="1"/>
          </p:cNvSpPr>
          <p:nvPr>
            <p:ph type="title"/>
          </p:nvPr>
        </p:nvSpPr>
        <p:spPr>
          <a:xfrm>
            <a:off x="527363" y="896469"/>
            <a:ext cx="4421188" cy="1325563"/>
          </a:xfrm>
        </p:spPr>
        <p:txBody>
          <a:bodyPr/>
          <a:lstStyle/>
          <a:p>
            <a:r>
              <a:rPr lang="en-US" dirty="0"/>
              <a:t>Click to edit Master title style</a:t>
            </a:r>
          </a:p>
        </p:txBody>
      </p:sp>
      <p:pic>
        <p:nvPicPr>
          <p:cNvPr id="3" name="Graphic 2">
            <a:extLst>
              <a:ext uri="{FF2B5EF4-FFF2-40B4-BE49-F238E27FC236}">
                <a16:creationId xmlns:a16="http://schemas.microsoft.com/office/drawing/2014/main" id="{9FA39586-CCDB-384E-96D2-6DE05B2A971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086719" y="0"/>
            <a:ext cx="7105284" cy="6858000"/>
          </a:xfrm>
          <a:prstGeom prst="rect">
            <a:avLst/>
          </a:prstGeom>
        </p:spPr>
      </p:pic>
      <p:pic>
        <p:nvPicPr>
          <p:cNvPr id="4" name="Graphic 3">
            <a:extLst>
              <a:ext uri="{FF2B5EF4-FFF2-40B4-BE49-F238E27FC236}">
                <a16:creationId xmlns:a16="http://schemas.microsoft.com/office/drawing/2014/main" id="{3877FFB9-D4E3-424F-A268-40C6A442E38C}"/>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0076887" y="5809421"/>
            <a:ext cx="2115116" cy="1065756"/>
          </a:xfrm>
          <a:prstGeom prst="rect">
            <a:avLst/>
          </a:prstGeom>
        </p:spPr>
      </p:pic>
      <p:pic>
        <p:nvPicPr>
          <p:cNvPr id="5" name="Picture 4">
            <a:extLst>
              <a:ext uri="{FF2B5EF4-FFF2-40B4-BE49-F238E27FC236}">
                <a16:creationId xmlns:a16="http://schemas.microsoft.com/office/drawing/2014/main" id="{AF886F02-8D74-9543-B2D3-65B9AB64C72E}"/>
              </a:ext>
            </a:extLst>
          </p:cNvPr>
          <p:cNvPicPr>
            <a:picLocks noChangeAspect="1"/>
          </p:cNvPicPr>
          <p:nvPr userDrawn="1"/>
        </p:nvPicPr>
        <p:blipFill>
          <a:blip r:embed="rId6"/>
          <a:stretch>
            <a:fillRect/>
          </a:stretch>
        </p:blipFill>
        <p:spPr>
          <a:xfrm>
            <a:off x="10573641" y="6262071"/>
            <a:ext cx="1407216" cy="400711"/>
          </a:xfrm>
          <a:prstGeom prst="rect">
            <a:avLst/>
          </a:prstGeom>
        </p:spPr>
      </p:pic>
      <p:sp>
        <p:nvSpPr>
          <p:cNvPr id="7" name="Text Placeholder 6">
            <a:extLst>
              <a:ext uri="{FF2B5EF4-FFF2-40B4-BE49-F238E27FC236}">
                <a16:creationId xmlns:a16="http://schemas.microsoft.com/office/drawing/2014/main" id="{FC1E5621-8ACC-AF41-991B-776E8DA3C736}"/>
              </a:ext>
            </a:extLst>
          </p:cNvPr>
          <p:cNvSpPr>
            <a:spLocks noGrp="1"/>
          </p:cNvSpPr>
          <p:nvPr>
            <p:ph type="body" sz="quarter" idx="10"/>
          </p:nvPr>
        </p:nvSpPr>
        <p:spPr>
          <a:xfrm>
            <a:off x="533403" y="2302111"/>
            <a:ext cx="4421188" cy="4040188"/>
          </a:xfrm>
          <a:prstGeom prst="rect">
            <a:avLst/>
          </a:prstGeom>
        </p:spPr>
        <p:txBody>
          <a:bodyPr lIns="0"/>
          <a:lstStyle>
            <a:lvl1pPr marL="0" indent="0">
              <a:lnSpc>
                <a:spcPct val="100000"/>
              </a:lnSpc>
              <a:spcBef>
                <a:spcPts val="800"/>
              </a:spcBef>
              <a:buNone/>
              <a:defRPr sz="2400">
                <a:solidFill>
                  <a:schemeClr val="accent1"/>
                </a:solidFill>
              </a:defRPr>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en-US" dirty="0"/>
              <a:t>Click to edit Master text styles</a:t>
            </a:r>
          </a:p>
        </p:txBody>
      </p:sp>
    </p:spTree>
    <p:extLst>
      <p:ext uri="{BB962C8B-B14F-4D97-AF65-F5344CB8AC3E}">
        <p14:creationId xmlns:p14="http://schemas.microsoft.com/office/powerpoint/2010/main" val="1429910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3" name="Picture 2" descr="A view of a house&#10;&#10;Description automatically generated">
            <a:extLst>
              <a:ext uri="{FF2B5EF4-FFF2-40B4-BE49-F238E27FC236}">
                <a16:creationId xmlns:a16="http://schemas.microsoft.com/office/drawing/2014/main" id="{8823627A-79D2-7A43-8ECF-F30AA3A57AE8}"/>
              </a:ext>
            </a:extLst>
          </p:cNvPr>
          <p:cNvPicPr>
            <a:picLocks noChangeAspect="1"/>
          </p:cNvPicPr>
          <p:nvPr userDrawn="1"/>
        </p:nvPicPr>
        <p:blipFill>
          <a:blip r:embed="rId2"/>
          <a:stretch>
            <a:fillRect/>
          </a:stretch>
        </p:blipFill>
        <p:spPr>
          <a:xfrm>
            <a:off x="-1767" y="-4572"/>
            <a:ext cx="12195539" cy="6867144"/>
          </a:xfrm>
          <a:prstGeom prst="rect">
            <a:avLst/>
          </a:prstGeom>
        </p:spPr>
      </p:pic>
      <p:pic>
        <p:nvPicPr>
          <p:cNvPr id="4" name="Picture 3">
            <a:extLst>
              <a:ext uri="{FF2B5EF4-FFF2-40B4-BE49-F238E27FC236}">
                <a16:creationId xmlns:a16="http://schemas.microsoft.com/office/drawing/2014/main" id="{50B66752-872A-1C4B-92BF-821B3DDBAE72}"/>
              </a:ext>
            </a:extLst>
          </p:cNvPr>
          <p:cNvPicPr>
            <a:picLocks noChangeAspect="1"/>
          </p:cNvPicPr>
          <p:nvPr userDrawn="1"/>
        </p:nvPicPr>
        <p:blipFill>
          <a:blip r:embed="rId3"/>
          <a:stretch>
            <a:fillRect/>
          </a:stretch>
        </p:blipFill>
        <p:spPr>
          <a:xfrm>
            <a:off x="10207490" y="6189646"/>
            <a:ext cx="1550505" cy="381729"/>
          </a:xfrm>
          <a:prstGeom prst="rect">
            <a:avLst/>
          </a:prstGeom>
        </p:spPr>
      </p:pic>
      <p:sp>
        <p:nvSpPr>
          <p:cNvPr id="2" name="Title 1">
            <a:extLst>
              <a:ext uri="{FF2B5EF4-FFF2-40B4-BE49-F238E27FC236}">
                <a16:creationId xmlns:a16="http://schemas.microsoft.com/office/drawing/2014/main" id="{8088A931-6082-2145-A177-B1222F78B84F}"/>
              </a:ext>
            </a:extLst>
          </p:cNvPr>
          <p:cNvSpPr>
            <a:spLocks noGrp="1"/>
          </p:cNvSpPr>
          <p:nvPr>
            <p:ph type="title" hasCustomPrompt="1"/>
          </p:nvPr>
        </p:nvSpPr>
        <p:spPr>
          <a:xfrm>
            <a:off x="533403" y="1995665"/>
            <a:ext cx="4390631" cy="1526665"/>
          </a:xfrm>
        </p:spPr>
        <p:txBody>
          <a:bodyPr/>
          <a:lstStyle>
            <a:lvl1pPr>
              <a:defRPr sz="7200" b="1">
                <a:solidFill>
                  <a:schemeClr val="accent1"/>
                </a:solidFill>
              </a:defRPr>
            </a:lvl1pPr>
          </a:lstStyle>
          <a:p>
            <a:r>
              <a:rPr lang="en-US" dirty="0"/>
              <a:t>Thank you!</a:t>
            </a:r>
          </a:p>
        </p:txBody>
      </p:sp>
      <p:pic>
        <p:nvPicPr>
          <p:cNvPr id="5" name="Graphic 4">
            <a:extLst>
              <a:ext uri="{FF2B5EF4-FFF2-40B4-BE49-F238E27FC236}">
                <a16:creationId xmlns:a16="http://schemas.microsoft.com/office/drawing/2014/main" id="{5C01DF85-6624-CD42-BA63-C4B7090ED49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144" y="-9144"/>
            <a:ext cx="2658840" cy="1512215"/>
          </a:xfrm>
          <a:prstGeom prst="rect">
            <a:avLst/>
          </a:prstGeom>
        </p:spPr>
      </p:pic>
      <p:pic>
        <p:nvPicPr>
          <p:cNvPr id="6" name="Picture 5">
            <a:extLst>
              <a:ext uri="{FF2B5EF4-FFF2-40B4-BE49-F238E27FC236}">
                <a16:creationId xmlns:a16="http://schemas.microsoft.com/office/drawing/2014/main" id="{6A168F18-B339-214E-9C81-511BEBDA10CF}"/>
              </a:ext>
            </a:extLst>
          </p:cNvPr>
          <p:cNvPicPr>
            <a:picLocks noChangeAspect="1"/>
          </p:cNvPicPr>
          <p:nvPr userDrawn="1"/>
        </p:nvPicPr>
        <p:blipFill>
          <a:blip r:embed="rId6"/>
          <a:stretch>
            <a:fillRect/>
          </a:stretch>
        </p:blipFill>
        <p:spPr>
          <a:xfrm>
            <a:off x="346275" y="321665"/>
            <a:ext cx="1837237" cy="523160"/>
          </a:xfrm>
          <a:prstGeom prst="rect">
            <a:avLst/>
          </a:prstGeom>
        </p:spPr>
      </p:pic>
      <p:sp>
        <p:nvSpPr>
          <p:cNvPr id="7" name="Subtitle 2">
            <a:extLst>
              <a:ext uri="{FF2B5EF4-FFF2-40B4-BE49-F238E27FC236}">
                <a16:creationId xmlns:a16="http://schemas.microsoft.com/office/drawing/2014/main" id="{EB232296-C053-4E43-B309-9E1E7D9C75E4}"/>
              </a:ext>
            </a:extLst>
          </p:cNvPr>
          <p:cNvSpPr>
            <a:spLocks noGrp="1"/>
          </p:cNvSpPr>
          <p:nvPr>
            <p:ph type="subTitle" idx="1"/>
          </p:nvPr>
        </p:nvSpPr>
        <p:spPr>
          <a:xfrm>
            <a:off x="533403" y="3598948"/>
            <a:ext cx="4817076" cy="1655763"/>
          </a:xfrm>
          <a:prstGeom prst="rect">
            <a:avLst/>
          </a:prstGeom>
        </p:spPr>
        <p:txBody>
          <a:bodyPr lIns="0"/>
          <a:lstStyle>
            <a:lvl1pPr marL="0" indent="0" algn="l">
              <a:buNone/>
              <a:defRPr sz="3200">
                <a:solidFill>
                  <a:schemeClr val="accent3"/>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Tree>
    <p:extLst>
      <p:ext uri="{BB962C8B-B14F-4D97-AF65-F5344CB8AC3E}">
        <p14:creationId xmlns:p14="http://schemas.microsoft.com/office/powerpoint/2010/main" val="373775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666666"/>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66666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Rectangle 7">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5"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6" name="Straight Connector 15">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txBox="1">
            <a:spLocks/>
          </p:cNvSpPr>
          <p:nvPr userDrawn="1"/>
        </p:nvSpPr>
        <p:spPr>
          <a:xfrm>
            <a:off x="139488" y="244932"/>
            <a:ext cx="10972800" cy="63976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3600" kern="1200">
                <a:solidFill>
                  <a:srgbClr val="013F58"/>
                </a:solidFill>
                <a:latin typeface="Gill Sans MT" panose="020B0502020104020203" pitchFamily="34" charset="0"/>
                <a:ea typeface="+mj-ea"/>
                <a:cs typeface="+mj-cs"/>
              </a:defRPr>
            </a:lvl1pPr>
          </a:lstStyle>
          <a:p>
            <a:r>
              <a:rPr lang="en-US" sz="3600" dirty="0" smtClean="0">
                <a:latin typeface="Calibri"/>
              </a:rPr>
              <a:t>Click to edit Master title style</a:t>
            </a:r>
            <a:endParaRPr lang="en-US" sz="3600" dirty="0">
              <a:latin typeface="Calibri"/>
            </a:endParaRPr>
          </a:p>
        </p:txBody>
      </p:sp>
    </p:spTree>
    <p:extLst>
      <p:ext uri="{BB962C8B-B14F-4D97-AF65-F5344CB8AC3E}">
        <p14:creationId xmlns:p14="http://schemas.microsoft.com/office/powerpoint/2010/main" val="266332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00150"/>
            <a:ext cx="5386917" cy="639762"/>
          </a:xfrm>
        </p:spPr>
        <p:txBody>
          <a:bodyPr anchor="b"/>
          <a:lstStyle>
            <a:lvl1pPr marL="0" indent="0">
              <a:buNone/>
              <a:defRPr sz="2400" b="1">
                <a:solidFill>
                  <a:srgbClr val="8A8A8F"/>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39912"/>
            <a:ext cx="5386917" cy="3951288"/>
          </a:xfrm>
        </p:spPr>
        <p:txBody>
          <a:bodyPr/>
          <a:lstStyle>
            <a:lvl1pPr>
              <a:defRPr sz="2400">
                <a:solidFill>
                  <a:srgbClr val="8A8A8F"/>
                </a:solidFill>
                <a:latin typeface="+mn-lt"/>
              </a:defRPr>
            </a:lvl1pPr>
            <a:lvl2pPr>
              <a:defRPr sz="2000">
                <a:solidFill>
                  <a:srgbClr val="8A8A8F"/>
                </a:solidFill>
                <a:latin typeface="+mn-lt"/>
              </a:defRPr>
            </a:lvl2pPr>
            <a:lvl3pPr>
              <a:defRPr sz="1800">
                <a:solidFill>
                  <a:srgbClr val="8A8A8F"/>
                </a:solidFill>
                <a:latin typeface="+mn-lt"/>
              </a:defRPr>
            </a:lvl3pPr>
            <a:lvl4pPr>
              <a:defRPr sz="1600">
                <a:solidFill>
                  <a:srgbClr val="8A8A8F"/>
                </a:solidFill>
                <a:latin typeface="+mn-lt"/>
              </a:defRPr>
            </a:lvl4pPr>
            <a:lvl5pPr>
              <a:defRPr sz="1600">
                <a:solidFill>
                  <a:srgbClr val="8A8A8F"/>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200150"/>
            <a:ext cx="5389033" cy="639762"/>
          </a:xfrm>
        </p:spPr>
        <p:txBody>
          <a:bodyPr anchor="b"/>
          <a:lstStyle>
            <a:lvl1pPr marL="0" indent="0">
              <a:buNone/>
              <a:defRPr sz="2400" b="1">
                <a:solidFill>
                  <a:srgbClr val="8A8A8F"/>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39912"/>
            <a:ext cx="5389033" cy="3951288"/>
          </a:xfrm>
        </p:spPr>
        <p:txBody>
          <a:bodyPr/>
          <a:lstStyle>
            <a:lvl1pPr>
              <a:defRPr sz="2400">
                <a:solidFill>
                  <a:srgbClr val="8A8A8F"/>
                </a:solidFill>
                <a:latin typeface="+mn-lt"/>
              </a:defRPr>
            </a:lvl1pPr>
            <a:lvl2pPr>
              <a:defRPr sz="2000">
                <a:solidFill>
                  <a:srgbClr val="8A8A8F"/>
                </a:solidFill>
                <a:latin typeface="+mn-lt"/>
              </a:defRPr>
            </a:lvl2pPr>
            <a:lvl3pPr>
              <a:defRPr sz="1800">
                <a:solidFill>
                  <a:srgbClr val="8A8A8F"/>
                </a:solidFill>
                <a:latin typeface="+mn-lt"/>
              </a:defRPr>
            </a:lvl3pPr>
            <a:lvl4pPr>
              <a:defRPr sz="1600">
                <a:solidFill>
                  <a:srgbClr val="8A8A8F"/>
                </a:solidFill>
                <a:latin typeface="+mn-lt"/>
              </a:defRPr>
            </a:lvl4pPr>
            <a:lvl5pPr>
              <a:defRPr sz="1600">
                <a:solidFill>
                  <a:srgbClr val="8A8A8F"/>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1" name="Title 1"/>
          <p:cNvSpPr>
            <a:spLocks noGrp="1"/>
          </p:cNvSpPr>
          <p:nvPr>
            <p:ph type="title"/>
          </p:nvPr>
        </p:nvSpPr>
        <p:spPr>
          <a:xfrm>
            <a:off x="139488" y="244932"/>
            <a:ext cx="10972800" cy="639762"/>
          </a:xfrm>
        </p:spPr>
        <p:txBody>
          <a:bodyPr>
            <a:normAutofit/>
          </a:bodyPr>
          <a:lstStyle>
            <a:lvl1pPr algn="l">
              <a:defRPr sz="3600">
                <a:solidFill>
                  <a:srgbClr val="013F58"/>
                </a:solidFill>
                <a:latin typeface="+mn-lt"/>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9" name="Straight Connector 18">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415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0"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1" name="Straight Connector 10">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39488" y="244932"/>
            <a:ext cx="10972800" cy="639762"/>
          </a:xfrm>
        </p:spPr>
        <p:txBody>
          <a:bodyPr>
            <a:normAutofit/>
          </a:bodyPr>
          <a:lstStyle>
            <a:lvl1pPr algn="l">
              <a:defRPr sz="3600">
                <a:solidFill>
                  <a:srgbClr val="013F58"/>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22671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0" name="Straight Connector 9">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16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666666"/>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solidFill>
                  <a:srgbClr val="666666"/>
                </a:solidFill>
                <a:latin typeface="+mn-lt"/>
              </a:defRPr>
            </a:lvl1pPr>
            <a:lvl2pPr>
              <a:defRPr sz="2800">
                <a:solidFill>
                  <a:srgbClr val="666666"/>
                </a:solidFill>
                <a:latin typeface="+mn-lt"/>
              </a:defRPr>
            </a:lvl2pPr>
            <a:lvl3pPr>
              <a:defRPr sz="2400">
                <a:solidFill>
                  <a:srgbClr val="666666"/>
                </a:solidFill>
                <a:latin typeface="+mn-lt"/>
              </a:defRPr>
            </a:lvl3pPr>
            <a:lvl4pPr>
              <a:defRPr sz="2000">
                <a:solidFill>
                  <a:srgbClr val="666666"/>
                </a:solidFill>
                <a:latin typeface="+mn-lt"/>
              </a:defRPr>
            </a:lvl4pPr>
            <a:lvl5pPr>
              <a:defRPr sz="2000">
                <a:solidFill>
                  <a:srgbClr val="666666"/>
                </a:solidFill>
                <a:latin typeface="+mn-l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666666"/>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5"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6" name="Straight Connector 15">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userDrawn="1"/>
        </p:nvSpPr>
        <p:spPr>
          <a:xfrm>
            <a:off x="609601" y="251847"/>
            <a:ext cx="4011084"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rgbClr val="666666"/>
                </a:solidFill>
                <a:latin typeface="Gill Sans MT" panose="020B0502020104020203" pitchFamily="34" charset="0"/>
                <a:ea typeface="+mj-ea"/>
                <a:cs typeface="+mj-cs"/>
              </a:defRPr>
            </a:lvl1pPr>
          </a:lstStyle>
          <a:p>
            <a:endParaRPr lang="en-US" sz="2000" dirty="0">
              <a:latin typeface="Calibri"/>
            </a:endParaRPr>
          </a:p>
        </p:txBody>
      </p:sp>
    </p:spTree>
    <p:extLst>
      <p:ext uri="{BB962C8B-B14F-4D97-AF65-F5344CB8AC3E}">
        <p14:creationId xmlns:p14="http://schemas.microsoft.com/office/powerpoint/2010/main" val="341736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666666"/>
                </a:solidFill>
                <a:latin typeface="+mn-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666666"/>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666666"/>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7">
            <a:extLst/>
          </p:cNvPr>
          <p:cNvSpPr/>
          <p:nvPr userDrawn="1"/>
        </p:nvSpPr>
        <p:spPr>
          <a:xfrm flipH="1">
            <a:off x="0" y="0"/>
            <a:ext cx="12192000" cy="228600"/>
          </a:xfrm>
          <a:prstGeom prst="rect">
            <a:avLst/>
          </a:prstGeom>
          <a:gradFill>
            <a:gsLst>
              <a:gs pos="83000">
                <a:srgbClr val="294054"/>
              </a:gs>
              <a:gs pos="0">
                <a:srgbClr val="C55923"/>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2" name="Slide Number Placeholder 5"/>
          <p:cNvSpPr>
            <a:spLocks noGrp="1"/>
          </p:cNvSpPr>
          <p:nvPr>
            <p:ph type="sldNum" sz="quarter" idx="10"/>
          </p:nvPr>
        </p:nvSpPr>
        <p:spPr>
          <a:xfrm>
            <a:off x="1026332" y="6477000"/>
            <a:ext cx="10972800" cy="304800"/>
          </a:xfrm>
          <a:prstGeom prst="rect">
            <a:avLst/>
          </a:prstGeom>
        </p:spPr>
        <p:txBody>
          <a:bodyPr anchor="ctr"/>
          <a:lstStyle>
            <a:lvl1pPr>
              <a:defRPr>
                <a:solidFill>
                  <a:srgbClr val="666666"/>
                </a:solidFill>
              </a:defRPr>
            </a:lvl1pPr>
          </a:lstStyle>
          <a:p>
            <a:pPr>
              <a:defRPr/>
            </a:pPr>
            <a:fld id="{0C61B64A-5988-4C01-9DC0-784C97564CEF}" type="slidenum">
              <a:rPr lang="en-US" altLang="en-US" smtClean="0">
                <a:latin typeface="Gill Sans MT" panose="020B0502020104020203" pitchFamily="34" charset="0"/>
              </a:rPr>
              <a:pPr>
                <a:defRPr/>
              </a:pPr>
              <a:t>‹#›</a:t>
            </a:fld>
            <a:endParaRPr lang="en-US" altLang="en-US" dirty="0">
              <a:latin typeface="Gill Sans MT" panose="020B0502020104020203" pitchFamily="34" charset="0"/>
            </a:endParaRPr>
          </a:p>
        </p:txBody>
      </p:sp>
      <p:cxnSp>
        <p:nvCxnSpPr>
          <p:cNvPr id="13" name="Straight Connector 12">
            <a:extLst/>
          </p:cNvPr>
          <p:cNvCxnSpPr>
            <a:cxnSpLocks/>
          </p:cNvCxnSpPr>
          <p:nvPr userDrawn="1"/>
        </p:nvCxnSpPr>
        <p:spPr>
          <a:xfrm>
            <a:off x="273051" y="6400800"/>
            <a:ext cx="11645900" cy="0"/>
          </a:xfrm>
          <a:prstGeom prst="line">
            <a:avLst/>
          </a:prstGeom>
          <a:ln w="19050">
            <a:solidFill>
              <a:srgbClr val="5FA35B"/>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 y="6354764"/>
            <a:ext cx="2321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913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A house with trees in the background&#10;&#10;Description automatically generated">
            <a:extLst>
              <a:ext uri="{FF2B5EF4-FFF2-40B4-BE49-F238E27FC236}">
                <a16:creationId xmlns:a16="http://schemas.microsoft.com/office/drawing/2014/main" id="{61F9E13F-A748-594A-BE8D-F6E53F2C4EB7}"/>
              </a:ext>
            </a:extLst>
          </p:cNvPr>
          <p:cNvPicPr>
            <a:picLocks noChangeAspect="1"/>
          </p:cNvPicPr>
          <p:nvPr userDrawn="1"/>
        </p:nvPicPr>
        <p:blipFill>
          <a:blip r:embed="rId2"/>
          <a:stretch>
            <a:fillRect/>
          </a:stretch>
        </p:blipFill>
        <p:spPr>
          <a:xfrm>
            <a:off x="-1767" y="-4572"/>
            <a:ext cx="12195539" cy="6867144"/>
          </a:xfrm>
          <a:prstGeom prst="rect">
            <a:avLst/>
          </a:prstGeom>
        </p:spPr>
      </p:pic>
      <p:sp>
        <p:nvSpPr>
          <p:cNvPr id="2" name="Title 1">
            <a:extLst>
              <a:ext uri="{FF2B5EF4-FFF2-40B4-BE49-F238E27FC236}">
                <a16:creationId xmlns:a16="http://schemas.microsoft.com/office/drawing/2014/main" id="{6702B890-B3F3-5E46-968B-6B1B7796FEFB}"/>
              </a:ext>
            </a:extLst>
          </p:cNvPr>
          <p:cNvSpPr>
            <a:spLocks noGrp="1"/>
          </p:cNvSpPr>
          <p:nvPr>
            <p:ph type="ctrTitle" hasCustomPrompt="1"/>
          </p:nvPr>
        </p:nvSpPr>
        <p:spPr>
          <a:xfrm>
            <a:off x="533405" y="1711411"/>
            <a:ext cx="4817076" cy="1828800"/>
          </a:xfrm>
        </p:spPr>
        <p:txBody>
          <a:bodyPr anchor="b"/>
          <a:lstStyle>
            <a:lvl1pPr algn="l">
              <a:defRPr sz="5400" b="1">
                <a:solidFill>
                  <a:schemeClr val="accent1"/>
                </a:solidFill>
              </a:defRPr>
            </a:lvl1pPr>
          </a:lstStyle>
          <a:p>
            <a:r>
              <a:rPr lang="en-US" dirty="0"/>
              <a:t>Headline</a:t>
            </a:r>
          </a:p>
        </p:txBody>
      </p:sp>
      <p:sp>
        <p:nvSpPr>
          <p:cNvPr id="3" name="Subtitle 2">
            <a:extLst>
              <a:ext uri="{FF2B5EF4-FFF2-40B4-BE49-F238E27FC236}">
                <a16:creationId xmlns:a16="http://schemas.microsoft.com/office/drawing/2014/main" id="{3E363ED3-7AF9-4B4A-9C08-3B163F6B239B}"/>
              </a:ext>
            </a:extLst>
          </p:cNvPr>
          <p:cNvSpPr>
            <a:spLocks noGrp="1"/>
          </p:cNvSpPr>
          <p:nvPr>
            <p:ph type="subTitle" idx="1"/>
          </p:nvPr>
        </p:nvSpPr>
        <p:spPr>
          <a:xfrm>
            <a:off x="533405" y="3598949"/>
            <a:ext cx="4817076" cy="1655763"/>
          </a:xfrm>
          <a:prstGeom prst="rect">
            <a:avLst/>
          </a:prstGeom>
        </p:spPr>
        <p:txBody>
          <a:bodyPr lIns="0"/>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Graphic 7">
            <a:extLst>
              <a:ext uri="{FF2B5EF4-FFF2-40B4-BE49-F238E27FC236}">
                <a16:creationId xmlns:a16="http://schemas.microsoft.com/office/drawing/2014/main" id="{FAEDAF89-4655-374C-BB90-0745BB59D83D}"/>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0160" y="-10160"/>
            <a:ext cx="2658840" cy="1512215"/>
          </a:xfrm>
          <a:prstGeom prst="rect">
            <a:avLst/>
          </a:prstGeom>
        </p:spPr>
      </p:pic>
      <p:pic>
        <p:nvPicPr>
          <p:cNvPr id="9" name="Picture 8">
            <a:extLst>
              <a:ext uri="{FF2B5EF4-FFF2-40B4-BE49-F238E27FC236}">
                <a16:creationId xmlns:a16="http://schemas.microsoft.com/office/drawing/2014/main" id="{AA7F376C-F234-D841-B8F9-C757530500C6}"/>
              </a:ext>
            </a:extLst>
          </p:cNvPr>
          <p:cNvPicPr>
            <a:picLocks noChangeAspect="1"/>
          </p:cNvPicPr>
          <p:nvPr userDrawn="1"/>
        </p:nvPicPr>
        <p:blipFill>
          <a:blip r:embed="rId5"/>
          <a:stretch>
            <a:fillRect/>
          </a:stretch>
        </p:blipFill>
        <p:spPr>
          <a:xfrm>
            <a:off x="346275" y="321665"/>
            <a:ext cx="1837237" cy="523160"/>
          </a:xfrm>
          <a:prstGeom prst="rect">
            <a:avLst/>
          </a:prstGeom>
        </p:spPr>
      </p:pic>
      <p:pic>
        <p:nvPicPr>
          <p:cNvPr id="10" name="Picture 9">
            <a:extLst>
              <a:ext uri="{FF2B5EF4-FFF2-40B4-BE49-F238E27FC236}">
                <a16:creationId xmlns:a16="http://schemas.microsoft.com/office/drawing/2014/main" id="{A4BA854B-7317-5F49-9E4D-E2ABABADC550}"/>
              </a:ext>
            </a:extLst>
          </p:cNvPr>
          <p:cNvPicPr>
            <a:picLocks noChangeAspect="1"/>
          </p:cNvPicPr>
          <p:nvPr userDrawn="1"/>
        </p:nvPicPr>
        <p:blipFill>
          <a:blip r:embed="rId6"/>
          <a:stretch>
            <a:fillRect/>
          </a:stretch>
        </p:blipFill>
        <p:spPr>
          <a:xfrm>
            <a:off x="10207492" y="6189647"/>
            <a:ext cx="1550505" cy="381729"/>
          </a:xfrm>
          <a:prstGeom prst="rect">
            <a:avLst/>
          </a:prstGeom>
        </p:spPr>
      </p:pic>
    </p:spTree>
    <p:extLst>
      <p:ext uri="{BB962C8B-B14F-4D97-AF65-F5344CB8AC3E}">
        <p14:creationId xmlns:p14="http://schemas.microsoft.com/office/powerpoint/2010/main" val="1275487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emf"/><Relationship Id="rId2" Type="http://schemas.openxmlformats.org/officeDocument/2006/relationships/slideLayout" Target="../slideLayouts/slideLayout11.xml"/><Relationship Id="rId16" Type="http://schemas.openxmlformats.org/officeDocument/2006/relationships/image" Target="../media/image2.sv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6.png"/><Relationship Id="rId10" Type="http://schemas.openxmlformats.org/officeDocument/2006/relationships/slideLayout" Target="../slideLayouts/slideLayout19.xml"/><Relationship Id="rId19" Type="http://schemas.openxmlformats.org/officeDocument/2006/relationships/image" Target="../media/image5.sv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D6429-439D-4C02-9D55-502A9AEA68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788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Lst>
  <p:hf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Ø"/>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B93CB-4416-7D4B-9C50-3F8120302F6F}"/>
              </a:ext>
            </a:extLst>
          </p:cNvPr>
          <p:cNvSpPr>
            <a:spLocks noGrp="1"/>
          </p:cNvSpPr>
          <p:nvPr>
            <p:ph type="title"/>
          </p:nvPr>
        </p:nvSpPr>
        <p:spPr>
          <a:xfrm>
            <a:off x="527359" y="340412"/>
            <a:ext cx="10515600" cy="1325563"/>
          </a:xfrm>
          <a:prstGeom prst="rect">
            <a:avLst/>
          </a:prstGeom>
        </p:spPr>
        <p:txBody>
          <a:bodyPr vert="horz" lIns="0" tIns="45720" rIns="91440" bIns="45720" rtlCol="0" anchor="b">
            <a:noAutofit/>
          </a:bodyPr>
          <a:lstStyle/>
          <a:p>
            <a:r>
              <a:rPr lang="en-US" dirty="0"/>
              <a:t>Click to edit Master title style</a:t>
            </a:r>
          </a:p>
        </p:txBody>
      </p:sp>
      <p:pic>
        <p:nvPicPr>
          <p:cNvPr id="9" name="Graphic 8">
            <a:extLst>
              <a:ext uri="{FF2B5EF4-FFF2-40B4-BE49-F238E27FC236}">
                <a16:creationId xmlns:a16="http://schemas.microsoft.com/office/drawing/2014/main" id="{A9951BD4-7AF6-2246-AB30-95CB2548B443}"/>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10076887" y="5809421"/>
            <a:ext cx="2115116" cy="1065756"/>
          </a:xfrm>
          <a:prstGeom prst="rect">
            <a:avLst/>
          </a:prstGeom>
        </p:spPr>
      </p:pic>
      <p:pic>
        <p:nvPicPr>
          <p:cNvPr id="10" name="Picture 9">
            <a:extLst>
              <a:ext uri="{FF2B5EF4-FFF2-40B4-BE49-F238E27FC236}">
                <a16:creationId xmlns:a16="http://schemas.microsoft.com/office/drawing/2014/main" id="{E75B3301-7BCD-0745-B75B-4CB655440E26}"/>
              </a:ext>
            </a:extLst>
          </p:cNvPr>
          <p:cNvPicPr>
            <a:picLocks noChangeAspect="1"/>
          </p:cNvPicPr>
          <p:nvPr userDrawn="1"/>
        </p:nvPicPr>
        <p:blipFill>
          <a:blip r:embed="rId17"/>
          <a:stretch>
            <a:fillRect/>
          </a:stretch>
        </p:blipFill>
        <p:spPr>
          <a:xfrm>
            <a:off x="10573641" y="6262071"/>
            <a:ext cx="1407216" cy="400711"/>
          </a:xfrm>
          <a:prstGeom prst="rect">
            <a:avLst/>
          </a:prstGeom>
        </p:spPr>
      </p:pic>
      <p:pic>
        <p:nvPicPr>
          <p:cNvPr id="11" name="Graphic 10">
            <a:extLst>
              <a:ext uri="{FF2B5EF4-FFF2-40B4-BE49-F238E27FC236}">
                <a16:creationId xmlns:a16="http://schemas.microsoft.com/office/drawing/2014/main" id="{78E993EA-E9E0-9345-936D-6564F9249E34}"/>
              </a:ext>
            </a:extLst>
          </p:cNvPr>
          <p:cNvPicPr>
            <a:picLocks noChangeAspect="1"/>
          </p:cNvPicPr>
          <p:nvPr userDrawn="1"/>
        </p:nvPicPr>
        <p:blipFill>
          <a:blip r:embed="rId18">
            <a:extLst>
              <a:ext uri="{96DAC541-7B7A-43D3-8B79-37D633B846F1}">
                <asvg:svgBlip xmlns="" xmlns:asvg="http://schemas.microsoft.com/office/drawing/2016/SVG/main" r:embed="rId19"/>
              </a:ext>
            </a:extLst>
          </a:blip>
          <a:stretch>
            <a:fillRect/>
          </a:stretch>
        </p:blipFill>
        <p:spPr>
          <a:xfrm>
            <a:off x="7423973" y="-1"/>
            <a:ext cx="4768027" cy="1097793"/>
          </a:xfrm>
          <a:prstGeom prst="rect">
            <a:avLst/>
          </a:prstGeom>
        </p:spPr>
      </p:pic>
    </p:spTree>
    <p:extLst>
      <p:ext uri="{BB962C8B-B14F-4D97-AF65-F5344CB8AC3E}">
        <p14:creationId xmlns:p14="http://schemas.microsoft.com/office/powerpoint/2010/main" val="1194643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accent3"/>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mailto:mpfuniversity@fhlbc.com"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www.fhlbmpf.com/"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mailto:MPFUniversity@fhlbc.com"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E1AF-5BED-D64F-983F-C9AB4E9F51FE}"/>
              </a:ext>
            </a:extLst>
          </p:cNvPr>
          <p:cNvSpPr>
            <a:spLocks noGrp="1"/>
          </p:cNvSpPr>
          <p:nvPr>
            <p:ph type="ctrTitle"/>
          </p:nvPr>
        </p:nvSpPr>
        <p:spPr>
          <a:xfrm>
            <a:off x="304800" y="1981200"/>
            <a:ext cx="4817076" cy="1828800"/>
          </a:xfrm>
        </p:spPr>
        <p:txBody>
          <a:bodyPr>
            <a:normAutofit fontScale="90000"/>
          </a:bodyPr>
          <a:lstStyle/>
          <a:p>
            <a:r>
              <a:rPr lang="en-US" sz="3200" dirty="0">
                <a:solidFill>
                  <a:schemeClr val="accent5">
                    <a:lumMod val="75000"/>
                  </a:schemeClr>
                </a:solidFill>
                <a:latin typeface="Calibri" panose="020F0502020204030204" pitchFamily="34" charset="0"/>
              </a:rPr>
              <a:t>Introduction </a:t>
            </a:r>
            <a:r>
              <a:rPr lang="en-US" sz="3200" dirty="0" smtClean="0">
                <a:solidFill>
                  <a:schemeClr val="accent5">
                    <a:lumMod val="75000"/>
                  </a:schemeClr>
                </a:solidFill>
                <a:latin typeface="Calibri" panose="020F0502020204030204" pitchFamily="34" charset="0"/>
              </a:rPr>
              <a:t>MPF</a:t>
            </a:r>
            <a:r>
              <a:rPr lang="en-US" sz="3200" baseline="30000" dirty="0" smtClean="0">
                <a:solidFill>
                  <a:schemeClr val="accent5">
                    <a:lumMod val="75000"/>
                  </a:schemeClr>
                </a:solidFill>
                <a:latin typeface="Calibri" panose="020F0502020204030204" pitchFamily="34" charset="0"/>
              </a:rPr>
              <a:t>®</a:t>
            </a:r>
            <a:r>
              <a:rPr lang="en-US" sz="3200" dirty="0" smtClean="0">
                <a:solidFill>
                  <a:schemeClr val="accent5">
                    <a:lumMod val="75000"/>
                  </a:schemeClr>
                </a:solidFill>
                <a:latin typeface="Calibri" panose="020F0502020204030204" pitchFamily="34" charset="0"/>
              </a:rPr>
              <a:t> University</a:t>
            </a:r>
            <a:r>
              <a:rPr lang="en-US" sz="3200" dirty="0">
                <a:latin typeface="Calibri" panose="020F0502020204030204" pitchFamily="34" charset="0"/>
              </a:rPr>
              <a:t/>
            </a:r>
            <a:br>
              <a:rPr lang="en-US" sz="3200" dirty="0">
                <a:latin typeface="Calibri" panose="020F0502020204030204" pitchFamily="34" charset="0"/>
              </a:rPr>
            </a:br>
            <a:r>
              <a:rPr lang="en-US" sz="3200" dirty="0">
                <a:latin typeface="Calibri" panose="020F0502020204030204" pitchFamily="34" charset="0"/>
              </a:rPr>
              <a:t/>
            </a:r>
            <a:br>
              <a:rPr lang="en-US" sz="3200" dirty="0">
                <a:latin typeface="Calibri" panose="020F0502020204030204" pitchFamily="34" charset="0"/>
              </a:rPr>
            </a:br>
            <a:endParaRPr lang="en-US" sz="3200" dirty="0">
              <a:latin typeface="Calibri" panose="020F0502020204030204" pitchFamily="34" charset="0"/>
            </a:endParaRPr>
          </a:p>
        </p:txBody>
      </p:sp>
      <p:sp>
        <p:nvSpPr>
          <p:cNvPr id="3" name="Rectangle 2"/>
          <p:cNvSpPr/>
          <p:nvPr/>
        </p:nvSpPr>
        <p:spPr>
          <a:xfrm>
            <a:off x="5486400" y="6248400"/>
            <a:ext cx="4572000" cy="338554"/>
          </a:xfrm>
          <a:prstGeom prst="rect">
            <a:avLst/>
          </a:prstGeom>
        </p:spPr>
        <p:txBody>
          <a:bodyPr>
            <a:spAutoFit/>
          </a:bodyPr>
          <a:lstStyle/>
          <a:p>
            <a:pPr algn="ctr"/>
            <a:r>
              <a:rPr lang="en-US" altLang="en-US" sz="800" dirty="0">
                <a:solidFill>
                  <a:schemeClr val="bg1"/>
                </a:solidFill>
              </a:rPr>
              <a:t>“MPF” is a registered trademark of the Federal Home Loan Bank of Chicago and the “MPF Mortgage Partnership Finance” logo is a trademark of the Federal Home Loan Bank of Chicago.</a:t>
            </a:r>
          </a:p>
        </p:txBody>
      </p:sp>
    </p:spTree>
    <p:extLst>
      <p:ext uri="{BB962C8B-B14F-4D97-AF65-F5344CB8AC3E}">
        <p14:creationId xmlns:p14="http://schemas.microsoft.com/office/powerpoint/2010/main" val="2249525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13" y="2971800"/>
            <a:ext cx="6808787" cy="2581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143000" y="1447800"/>
            <a:ext cx="9296400" cy="1077218"/>
          </a:xfrm>
          <a:prstGeom prst="rect">
            <a:avLst/>
          </a:prstGeom>
          <a:noFill/>
        </p:spPr>
        <p:txBody>
          <a:bodyPr wrap="square" rtlCol="0">
            <a:spAutoFit/>
          </a:bodyPr>
          <a:lstStyle/>
          <a:p>
            <a:pPr algn="ctr"/>
            <a:r>
              <a:rPr lang="en-US" sz="3200" b="1" dirty="0">
                <a:solidFill>
                  <a:schemeClr val="accent5">
                    <a:lumMod val="25000"/>
                  </a:schemeClr>
                </a:solidFill>
                <a:latin typeface="Calibri" panose="020F0502020204030204" pitchFamily="34" charset="0"/>
                <a:cs typeface="Calibri" panose="020F0502020204030204" pitchFamily="34" charset="0"/>
              </a:rPr>
              <a:t>Certificates of Completion are available after each successful course completion.</a:t>
            </a:r>
          </a:p>
        </p:txBody>
      </p:sp>
    </p:spTree>
    <p:extLst>
      <p:ext uri="{BB962C8B-B14F-4D97-AF65-F5344CB8AC3E}">
        <p14:creationId xmlns:p14="http://schemas.microsoft.com/office/powerpoint/2010/main" val="3550768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700" y="457200"/>
            <a:ext cx="6019800" cy="584775"/>
          </a:xfrm>
          <a:prstGeom prst="rect">
            <a:avLst/>
          </a:prstGeom>
          <a:noFill/>
        </p:spPr>
        <p:txBody>
          <a:bodyPr wrap="square" rtlCol="0">
            <a:spAutoFit/>
          </a:bodyPr>
          <a:lstStyle/>
          <a:p>
            <a:r>
              <a:rPr lang="en-US" sz="3200" b="1" dirty="0">
                <a:latin typeface="Gill Sans MT" panose="020B0502020104020203" pitchFamily="34" charset="0"/>
              </a:rPr>
              <a:t>                 </a:t>
            </a:r>
            <a:r>
              <a:rPr lang="en-US" sz="3200" b="1" dirty="0">
                <a:solidFill>
                  <a:schemeClr val="accent5">
                    <a:lumMod val="25000"/>
                  </a:schemeClr>
                </a:solidFill>
                <a:latin typeface="Calibri" panose="020F0502020204030204" pitchFamily="34" charset="0"/>
                <a:cs typeface="Calibri" panose="020F0502020204030204" pitchFamily="34" charset="0"/>
              </a:rPr>
              <a:t>Questions?</a:t>
            </a:r>
          </a:p>
        </p:txBody>
      </p:sp>
      <p:sp>
        <p:nvSpPr>
          <p:cNvPr id="4" name="TextBox 3"/>
          <p:cNvSpPr txBox="1"/>
          <p:nvPr/>
        </p:nvSpPr>
        <p:spPr>
          <a:xfrm>
            <a:off x="1981200" y="2286000"/>
            <a:ext cx="8077200" cy="2246769"/>
          </a:xfrm>
          <a:prstGeom prst="rect">
            <a:avLst/>
          </a:prstGeom>
          <a:noFill/>
        </p:spPr>
        <p:txBody>
          <a:bodyPr wrap="square" rtlCol="0">
            <a:spAutoFit/>
          </a:bodyPr>
          <a:lstStyle/>
          <a:p>
            <a:pPr algn="ctr"/>
            <a:r>
              <a:rPr lang="en-US" sz="2800" b="1" dirty="0">
                <a:solidFill>
                  <a:schemeClr val="accent5">
                    <a:lumMod val="25000"/>
                  </a:schemeClr>
                </a:solidFill>
                <a:latin typeface="Calibri" panose="020F0502020204030204" pitchFamily="34" charset="0"/>
                <a:cs typeface="Calibri" panose="020F0502020204030204" pitchFamily="34" charset="0"/>
              </a:rPr>
              <a:t>If you have any questions or experience any difficulty setting up your MPF University account, contact:</a:t>
            </a:r>
          </a:p>
          <a:p>
            <a:pPr algn="ctr"/>
            <a:endParaRPr lang="en-US" sz="2800" b="1" dirty="0">
              <a:latin typeface="Gill Sans MT" panose="020B0502020104020203" pitchFamily="34" charset="0"/>
            </a:endParaRPr>
          </a:p>
          <a:p>
            <a:pPr algn="ctr"/>
            <a:endParaRPr lang="en-US" sz="2800" b="1" dirty="0">
              <a:latin typeface="Gill Sans MT" panose="020B0502020104020203" pitchFamily="34" charset="0"/>
            </a:endParaRPr>
          </a:p>
          <a:p>
            <a:pPr algn="ctr"/>
            <a:r>
              <a:rPr lang="en-US" sz="2800" b="1" dirty="0">
                <a:latin typeface="Calibri" panose="020F0502020204030204" pitchFamily="34" charset="0"/>
                <a:cs typeface="Calibri" panose="020F0502020204030204" pitchFamily="34" charset="0"/>
                <a:hlinkClick r:id="rId3"/>
              </a:rPr>
              <a:t>mpfuniversity@fhlbc.com</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188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10515600" cy="1325563"/>
          </a:xfrm>
        </p:spPr>
        <p:txBody>
          <a:bodyPr/>
          <a:lstStyle/>
          <a:p>
            <a:r>
              <a:rPr lang="en-US" sz="3200" b="1" dirty="0" smtClean="0">
                <a:solidFill>
                  <a:schemeClr val="accent5">
                    <a:lumMod val="25000"/>
                  </a:schemeClr>
                </a:solidFill>
                <a:latin typeface="Calibri" panose="020F0502020204030204" pitchFamily="34" charset="0"/>
                <a:cs typeface="Calibri" panose="020F0502020204030204" pitchFamily="34" charset="0"/>
              </a:rPr>
              <a:t>What is MPF University?</a:t>
            </a:r>
            <a:endParaRPr lang="en-US" sz="3200" b="1" dirty="0">
              <a:solidFill>
                <a:schemeClr val="accent5">
                  <a:lumMod val="25000"/>
                </a:schemeClr>
              </a:solidFill>
              <a:latin typeface="Calibri" panose="020F0502020204030204" pitchFamily="34" charset="0"/>
              <a:cs typeface="Calibri" panose="020F0502020204030204" pitchFamily="34" charset="0"/>
            </a:endParaRPr>
          </a:p>
        </p:txBody>
      </p:sp>
      <p:sp>
        <p:nvSpPr>
          <p:cNvPr id="3" name="Rectangle 2"/>
          <p:cNvSpPr/>
          <p:nvPr/>
        </p:nvSpPr>
        <p:spPr>
          <a:xfrm>
            <a:off x="1219200" y="1295400"/>
            <a:ext cx="9753600" cy="4862870"/>
          </a:xfrm>
          <a:prstGeom prst="rect">
            <a:avLst/>
          </a:prstGeom>
        </p:spPr>
        <p:txBody>
          <a:bodyPr wrap="square">
            <a:spAutoFit/>
          </a:bodyPr>
          <a:lstStyle/>
          <a:p>
            <a:pPr marL="285750" indent="-285750" eaLnBrk="0" fontAlgn="base" hangingPunct="0">
              <a:spcBef>
                <a:spcPct val="0"/>
              </a:spcBef>
              <a:spcAft>
                <a:spcPts val="1200"/>
              </a:spcAft>
              <a:buFont typeface="Arial" panose="020B0604020202020204" pitchFamily="34" charset="0"/>
              <a:buChar char="•"/>
            </a:pPr>
            <a:endPar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endParaRPr>
          </a:p>
          <a:p>
            <a:pPr marL="628650" lvl="1" indent="-285750" eaLnBrk="0" fontAlgn="base" hangingPunct="0">
              <a:spcBef>
                <a:spcPct val="0"/>
              </a:spcBef>
              <a:spcAft>
                <a:spcPts val="1200"/>
              </a:spcAft>
              <a:buFont typeface="Arial" panose="020B0604020202020204" pitchFamily="34" charset="0"/>
              <a:buChar char="•"/>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MPF University is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a free,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on-demand learning tool that provides approximately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140</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 industry-related courses.</a:t>
            </a:r>
          </a:p>
          <a:p>
            <a:pPr marL="628650" lvl="1" indent="-285750" eaLnBrk="0" fontAlgn="base" hangingPunct="0">
              <a:spcBef>
                <a:spcPct val="0"/>
              </a:spcBef>
              <a:spcAft>
                <a:spcPts val="1200"/>
              </a:spcAft>
              <a:buFont typeface="Arial" panose="020B0604020202020204" pitchFamily="34" charset="0"/>
              <a:buChar char="•"/>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MPF University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contains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courses designed by the Mortgage Bankers Association (MBA</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a:t>
            </a:r>
          </a:p>
          <a:p>
            <a:pPr marL="2914650" lvl="6" indent="-285750" eaLnBrk="0" fontAlgn="base" hangingPunct="0">
              <a:spcBef>
                <a:spcPct val="0"/>
              </a:spcBef>
              <a:spcAft>
                <a:spcPts val="1200"/>
              </a:spcAft>
              <a:buFont typeface="Arial" panose="020B0604020202020204" pitchFamily="34" charset="0"/>
              <a:buChar char="•"/>
            </a:pP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Increase your industry knowledge. </a:t>
            </a:r>
          </a:p>
          <a:p>
            <a:pPr marL="2914650" lvl="6" indent="-285750" eaLnBrk="0" fontAlgn="base" hangingPunct="0">
              <a:spcBef>
                <a:spcPct val="0"/>
              </a:spcBef>
              <a:spcAft>
                <a:spcPts val="1200"/>
              </a:spcAft>
              <a:buFont typeface="Arial" panose="020B0604020202020204" pitchFamily="34" charset="0"/>
              <a:buChar char="•"/>
            </a:pP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Meet or create educational goals.</a:t>
            </a:r>
          </a:p>
          <a:p>
            <a:pPr marL="2914650" lvl="6" indent="-285750" eaLnBrk="0" fontAlgn="base" hangingPunct="0">
              <a:spcBef>
                <a:spcPct val="0"/>
              </a:spcBef>
              <a:spcAft>
                <a:spcPts val="1200"/>
              </a:spcAft>
              <a:buFont typeface="Arial" panose="020B0604020202020204" pitchFamily="34" charset="0"/>
              <a:buChar char="•"/>
            </a:pP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A great resource for new employee onboarding.</a:t>
            </a:r>
          </a:p>
          <a:p>
            <a:pPr marL="2914650" lvl="6" indent="-285750" eaLnBrk="0" fontAlgn="base" hangingPunct="0">
              <a:spcBef>
                <a:spcPct val="0"/>
              </a:spcBef>
              <a:spcAft>
                <a:spcPts val="1200"/>
              </a:spcAft>
              <a:buFont typeface="Arial" panose="020B0604020202020204" pitchFamily="34" charset="0"/>
              <a:buChar char="•"/>
            </a:pPr>
            <a:endPar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endParaRPr>
          </a:p>
          <a:p>
            <a:pPr marL="2914650" lvl="6" indent="-285750" eaLnBrk="0" fontAlgn="base" hangingPunct="0">
              <a:spcBef>
                <a:spcPct val="0"/>
              </a:spcBef>
              <a:spcAft>
                <a:spcPts val="1200"/>
              </a:spcAft>
              <a:buFont typeface="Arial" panose="020B0604020202020204" pitchFamily="34" charset="0"/>
              <a:buChar char="•"/>
            </a:pPr>
            <a:endPar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endParaRPr>
          </a:p>
        </p:txBody>
      </p:sp>
      <p:pic>
        <p:nvPicPr>
          <p:cNvPr id="1026" name="Picture 2" descr="\\fhlbc.loc\shares\HomeP\JSchneider\My Documents\My Pictures\MPF University.jpg"/>
          <p:cNvPicPr>
            <a:picLocks noChangeAspect="1" noChangeArrowheads="1"/>
          </p:cNvPicPr>
          <p:nvPr/>
        </p:nvPicPr>
        <p:blipFill rotWithShape="1">
          <a:blip r:embed="rId3">
            <a:extLst>
              <a:ext uri="{28A0092B-C50C-407E-A947-70E740481C1C}">
                <a14:useLocalDpi xmlns:a14="http://schemas.microsoft.com/office/drawing/2010/main" val="0"/>
              </a:ext>
            </a:extLst>
          </a:blip>
          <a:srcRect t="22988" r="30043"/>
          <a:stretch/>
        </p:blipFill>
        <p:spPr bwMode="auto">
          <a:xfrm>
            <a:off x="914400" y="3886200"/>
            <a:ext cx="2435307" cy="100584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710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7785" y="-170870"/>
            <a:ext cx="10515600" cy="1325563"/>
          </a:xfrm>
        </p:spPr>
        <p:txBody>
          <a:bodyPr/>
          <a:lstStyle/>
          <a:p>
            <a:r>
              <a:rPr lang="en-US" sz="3200" b="1" dirty="0" smtClean="0">
                <a:solidFill>
                  <a:schemeClr val="accent5">
                    <a:lumMod val="25000"/>
                  </a:schemeClr>
                </a:solidFill>
                <a:latin typeface="Calibri" panose="020F0502020204030204" pitchFamily="34" charset="0"/>
                <a:cs typeface="Calibri" panose="020F0502020204030204" pitchFamily="34" charset="0"/>
              </a:rPr>
              <a:t>Getting Started</a:t>
            </a:r>
            <a:endParaRPr lang="en-US" sz="3200" b="1" dirty="0">
              <a:solidFill>
                <a:schemeClr val="accent5">
                  <a:lumMod val="25000"/>
                </a:schemeClr>
              </a:solidFill>
              <a:latin typeface="Calibri" panose="020F0502020204030204" pitchFamily="34" charset="0"/>
              <a:cs typeface="Calibri" panose="020F0502020204030204" pitchFamily="34" charset="0"/>
            </a:endParaRPr>
          </a:p>
        </p:txBody>
      </p:sp>
      <p:sp>
        <p:nvSpPr>
          <p:cNvPr id="5" name="Rectangle 4"/>
          <p:cNvSpPr/>
          <p:nvPr/>
        </p:nvSpPr>
        <p:spPr>
          <a:xfrm>
            <a:off x="2102708" y="1706821"/>
            <a:ext cx="7924800" cy="1877437"/>
          </a:xfrm>
          <a:prstGeom prst="rect">
            <a:avLst/>
          </a:prstGeom>
        </p:spPr>
        <p:txBody>
          <a:bodyPr wrap="square">
            <a:spAutoFit/>
          </a:bodyPr>
          <a:lstStyle/>
          <a:p>
            <a:pPr marL="628650" lvl="1" indent="-285750" eaLnBrk="0" fontAlgn="base" hangingPunct="0">
              <a:spcBef>
                <a:spcPct val="0"/>
              </a:spcBef>
              <a:spcAft>
                <a:spcPts val="1200"/>
              </a:spcAft>
              <a:buFont typeface="Arial" panose="020B0604020202020204" pitchFamily="34" charset="0"/>
              <a:buChar char="•"/>
            </a:pPr>
            <a:r>
              <a:rPr lang="en-US" altLang="en-US" sz="2400" b="1" dirty="0" smtClean="0">
                <a:latin typeface="Calibri" panose="020F0502020204030204" pitchFamily="34" charset="0"/>
                <a:ea typeface="Geneva" charset="-128"/>
                <a:cs typeface="Calibri" panose="020F0502020204030204" pitchFamily="34" charset="0"/>
              </a:rPr>
              <a:t>If an option, use </a:t>
            </a:r>
            <a:r>
              <a:rPr lang="en-US" altLang="en-US" sz="2400" b="1" dirty="0">
                <a:latin typeface="Calibri" panose="020F0502020204030204" pitchFamily="34" charset="0"/>
                <a:ea typeface="Geneva" charset="-128"/>
                <a:cs typeface="Calibri" panose="020F0502020204030204" pitchFamily="34" charset="0"/>
              </a:rPr>
              <a:t>CHROME as your browser!</a:t>
            </a:r>
          </a:p>
          <a:p>
            <a:pPr marL="628650" lvl="1" indent="-285750" eaLnBrk="0" fontAlgn="base" hangingPunct="0">
              <a:spcBef>
                <a:spcPct val="0"/>
              </a:spcBef>
              <a:spcAft>
                <a:spcPts val="1200"/>
              </a:spcAft>
              <a:buFont typeface="Arial" panose="020B0604020202020204" pitchFamily="34" charset="0"/>
              <a:buChar char="•"/>
            </a:pPr>
            <a:r>
              <a:rPr lang="en-US" altLang="en-US" sz="2400" dirty="0">
                <a:latin typeface="Calibri" panose="020F0502020204030204" pitchFamily="34" charset="0"/>
                <a:ea typeface="Geneva" charset="-128"/>
                <a:cs typeface="Calibri" panose="020F0502020204030204" pitchFamily="34" charset="0"/>
              </a:rPr>
              <a:t>Visit </a:t>
            </a:r>
            <a:r>
              <a:rPr lang="en-US" altLang="en-US" sz="2400" dirty="0">
                <a:latin typeface="Calibri" panose="020F0502020204030204" pitchFamily="34" charset="0"/>
                <a:ea typeface="Geneva" charset="-128"/>
                <a:cs typeface="Calibri" panose="020F0502020204030204" pitchFamily="34" charset="0"/>
                <a:hlinkClick r:id="rId3"/>
              </a:rPr>
              <a:t>www.fhlbmpf.com</a:t>
            </a:r>
            <a:endParaRPr lang="en-US" altLang="en-US" sz="2400" dirty="0">
              <a:latin typeface="Calibri" panose="020F0502020204030204" pitchFamily="34" charset="0"/>
              <a:ea typeface="Geneva" charset="-128"/>
              <a:cs typeface="Calibri" panose="020F0502020204030204" pitchFamily="34" charset="0"/>
            </a:endParaRPr>
          </a:p>
          <a:p>
            <a:pPr marL="628650" lvl="1" indent="-285750" eaLnBrk="0" fontAlgn="base" hangingPunct="0">
              <a:spcBef>
                <a:spcPct val="0"/>
              </a:spcBef>
              <a:spcAft>
                <a:spcPts val="1200"/>
              </a:spcAft>
              <a:buFont typeface="Arial" panose="020B0604020202020204" pitchFamily="34" charset="0"/>
              <a:buChar char="•"/>
            </a:pPr>
            <a:r>
              <a:rPr lang="en-US" altLang="en-US" sz="2400" dirty="0">
                <a:latin typeface="Calibri" panose="020F0502020204030204" pitchFamily="34" charset="0"/>
                <a:ea typeface="Geneva" charset="-128"/>
                <a:cs typeface="Calibri" panose="020F0502020204030204" pitchFamily="34" charset="0"/>
              </a:rPr>
              <a:t>Click on the </a:t>
            </a:r>
            <a:r>
              <a:rPr lang="en-US" altLang="en-US" sz="2400" b="1" dirty="0">
                <a:latin typeface="Calibri" panose="020F0502020204030204" pitchFamily="34" charset="0"/>
                <a:ea typeface="Geneva" charset="-128"/>
                <a:cs typeface="Calibri" panose="020F0502020204030204" pitchFamily="34" charset="0"/>
              </a:rPr>
              <a:t>Education</a:t>
            </a:r>
            <a:r>
              <a:rPr lang="en-US" altLang="en-US" sz="2400" dirty="0">
                <a:latin typeface="Calibri" panose="020F0502020204030204" pitchFamily="34" charset="0"/>
                <a:ea typeface="Geneva" charset="-128"/>
                <a:cs typeface="Calibri" panose="020F0502020204030204" pitchFamily="34" charset="0"/>
              </a:rPr>
              <a:t> link and drop down to </a:t>
            </a:r>
            <a:r>
              <a:rPr lang="en-US" altLang="en-US" sz="2400" b="1" dirty="0">
                <a:latin typeface="Calibri" panose="020F0502020204030204" pitchFamily="34" charset="0"/>
                <a:ea typeface="Geneva" charset="-128"/>
                <a:cs typeface="Calibri" panose="020F0502020204030204" pitchFamily="34" charset="0"/>
              </a:rPr>
              <a:t>MPF University.</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0"/>
            <a:ext cx="8503508" cy="182880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607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1683590" y="1092201"/>
            <a:ext cx="876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charset="0"/>
                <a:ea typeface="MS PGothic" pitchFamily="34" charset="-128"/>
              </a:defRPr>
            </a:lvl1pPr>
            <a:lvl2pPr marL="685800" indent="-228600" defTabSz="457200">
              <a:defRPr>
                <a:solidFill>
                  <a:schemeClr val="tx1"/>
                </a:solidFill>
                <a:latin typeface="Arial" charset="0"/>
                <a:ea typeface="MS PGothic" pitchFamily="34" charset="-128"/>
              </a:defRPr>
            </a:lvl2pPr>
            <a:lvl3pPr marL="1143000" indent="-228600" defTabSz="457200">
              <a:defRPr>
                <a:solidFill>
                  <a:schemeClr val="tx1"/>
                </a:solidFill>
                <a:latin typeface="Arial" charset="0"/>
                <a:ea typeface="MS PGothic" pitchFamily="34" charset="-128"/>
              </a:defRPr>
            </a:lvl3pPr>
            <a:lvl4pPr marL="1600200" indent="-228600" defTabSz="457200">
              <a:defRPr>
                <a:solidFill>
                  <a:schemeClr val="tx1"/>
                </a:solidFill>
                <a:latin typeface="Arial" charset="0"/>
                <a:ea typeface="MS PGothic" pitchFamily="34" charset="-128"/>
              </a:defRPr>
            </a:lvl4pPr>
            <a:lvl5pPr marL="2057400" indent="-228600" defTabSz="45720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lvl="1" indent="-342900" eaLnBrk="0" fontAlgn="base" hangingPunct="0">
              <a:spcBef>
                <a:spcPct val="0"/>
              </a:spcBef>
              <a:spcAft>
                <a:spcPts val="1200"/>
              </a:spcAft>
              <a:buFont typeface="+mj-lt"/>
              <a:buAutoNum type="arabicPeriod"/>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Click on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Register as a New User.</a:t>
            </a:r>
          </a:p>
          <a:p>
            <a:pPr lvl="1" indent="-342900" eaLnBrk="0" fontAlgn="base" hangingPunct="0">
              <a:spcBef>
                <a:spcPct val="0"/>
              </a:spcBef>
              <a:spcAft>
                <a:spcPts val="1200"/>
              </a:spcAft>
              <a:buFont typeface="+mj-lt"/>
              <a:buAutoNum type="arabicPeriod"/>
            </a:pP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Enter your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PFI Number and enter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your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email address.</a:t>
            </a:r>
          </a:p>
          <a:p>
            <a:pPr lvl="1" indent="-342900" eaLnBrk="0" fontAlgn="base" hangingPunct="0">
              <a:spcBef>
                <a:spcPct val="0"/>
              </a:spcBef>
              <a:spcAft>
                <a:spcPts val="1200"/>
              </a:spcAft>
              <a:buFont typeface="+mj-lt"/>
              <a:buAutoNum type="arabicPeriod"/>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Click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Submit.</a:t>
            </a: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23835"/>
            <a:ext cx="2743200" cy="24099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ight Arrow 1"/>
          <p:cNvSpPr/>
          <p:nvPr/>
        </p:nvSpPr>
        <p:spPr>
          <a:xfrm>
            <a:off x="4869610" y="3974802"/>
            <a:ext cx="1093983" cy="59719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4"/>
          <a:stretch>
            <a:fillRect/>
          </a:stretch>
        </p:blipFill>
        <p:spPr>
          <a:xfrm>
            <a:off x="6324600" y="2628602"/>
            <a:ext cx="3151383" cy="3200400"/>
          </a:xfrm>
          <a:prstGeom prst="rect">
            <a:avLst/>
          </a:prstGeom>
          <a:ln w="9525">
            <a:solidFill>
              <a:schemeClr val="tx1"/>
            </a:solidFill>
          </a:ln>
        </p:spPr>
      </p:pic>
    </p:spTree>
    <p:extLst>
      <p:ext uri="{BB962C8B-B14F-4D97-AF65-F5344CB8AC3E}">
        <p14:creationId xmlns:p14="http://schemas.microsoft.com/office/powerpoint/2010/main" val="3156936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1066800" y="1295400"/>
            <a:ext cx="87630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charset="0"/>
                <a:ea typeface="MS PGothic" pitchFamily="34" charset="-128"/>
              </a:defRPr>
            </a:lvl1pPr>
            <a:lvl2pPr marL="685800" indent="-228600" defTabSz="457200">
              <a:defRPr>
                <a:solidFill>
                  <a:schemeClr val="tx1"/>
                </a:solidFill>
                <a:latin typeface="Arial" charset="0"/>
                <a:ea typeface="MS PGothic" pitchFamily="34" charset="-128"/>
              </a:defRPr>
            </a:lvl2pPr>
            <a:lvl3pPr marL="1143000" indent="-228600" defTabSz="457200">
              <a:defRPr>
                <a:solidFill>
                  <a:schemeClr val="tx1"/>
                </a:solidFill>
                <a:latin typeface="Arial" charset="0"/>
                <a:ea typeface="MS PGothic" pitchFamily="34" charset="-128"/>
              </a:defRPr>
            </a:lvl3pPr>
            <a:lvl4pPr marL="1600200" indent="-228600" defTabSz="457200">
              <a:defRPr>
                <a:solidFill>
                  <a:schemeClr val="tx1"/>
                </a:solidFill>
                <a:latin typeface="Arial" charset="0"/>
                <a:ea typeface="MS PGothic" pitchFamily="34" charset="-128"/>
              </a:defRPr>
            </a:lvl4pPr>
            <a:lvl5pPr marL="2057400" indent="-228600" defTabSz="45720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lvl="1" indent="-342900" eaLnBrk="0" fontAlgn="base" hangingPunct="0">
              <a:spcBef>
                <a:spcPct val="0"/>
              </a:spcBef>
              <a:spcAft>
                <a:spcPts val="1200"/>
              </a:spcAft>
              <a:buFont typeface="+mj-lt"/>
              <a:buAutoNum type="arabicPeriod" startAt="4"/>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After submitting,  you should receive an email confirmation.  You do not need the email to finish your account set up.  </a:t>
            </a:r>
          </a:p>
          <a:p>
            <a:pPr lvl="1" indent="-342900" eaLnBrk="0" fontAlgn="base" hangingPunct="0">
              <a:spcBef>
                <a:spcPct val="0"/>
              </a:spcBef>
              <a:spcAft>
                <a:spcPts val="1200"/>
              </a:spcAft>
              <a:buFont typeface="+mj-lt"/>
              <a:buAutoNum type="arabicPeriod" startAt="4"/>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Click on the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Existing User Log In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button and click on the link to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CREATE NEW ACCOUNT</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a:t>
            </a:r>
          </a:p>
          <a:p>
            <a:pPr marL="628650" lvl="1"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206" y="3243917"/>
            <a:ext cx="2222021" cy="19507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746" y="2951502"/>
            <a:ext cx="2156929" cy="280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4953000" y="3974802"/>
            <a:ext cx="1010593" cy="5080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144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533400" y="1088710"/>
            <a:ext cx="99060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charset="0"/>
                <a:ea typeface="MS PGothic" pitchFamily="34" charset="-128"/>
              </a:defRPr>
            </a:lvl1pPr>
            <a:lvl2pPr marL="685800" indent="-228600" defTabSz="457200">
              <a:defRPr>
                <a:solidFill>
                  <a:schemeClr val="tx1"/>
                </a:solidFill>
                <a:latin typeface="Arial" charset="0"/>
                <a:ea typeface="MS PGothic" pitchFamily="34" charset="-128"/>
              </a:defRPr>
            </a:lvl2pPr>
            <a:lvl3pPr marL="1143000" indent="-228600" defTabSz="457200">
              <a:defRPr>
                <a:solidFill>
                  <a:schemeClr val="tx1"/>
                </a:solidFill>
                <a:latin typeface="Arial" charset="0"/>
                <a:ea typeface="MS PGothic" pitchFamily="34" charset="-128"/>
              </a:defRPr>
            </a:lvl3pPr>
            <a:lvl4pPr marL="1600200" indent="-228600" defTabSz="457200">
              <a:defRPr>
                <a:solidFill>
                  <a:schemeClr val="tx1"/>
                </a:solidFill>
                <a:latin typeface="Arial" charset="0"/>
                <a:ea typeface="MS PGothic" pitchFamily="34" charset="-128"/>
              </a:defRPr>
            </a:lvl4pPr>
            <a:lvl5pPr marL="2057400" indent="-228600" defTabSz="45720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lvl="1" indent="-342900" eaLnBrk="0" fontAlgn="base" hangingPunct="0">
              <a:spcBef>
                <a:spcPct val="0"/>
              </a:spcBef>
              <a:spcAft>
                <a:spcPts val="1200"/>
              </a:spcAft>
              <a:buFont typeface="+mj-lt"/>
              <a:buAutoNum type="arabicPeriod" startAt="6"/>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To begin your account set-up,  enter your email address and click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Continue.</a:t>
            </a:r>
          </a:p>
          <a:p>
            <a:pPr lvl="1" indent="-342900" eaLnBrk="0" fontAlgn="base" hangingPunct="0">
              <a:spcBef>
                <a:spcPct val="0"/>
              </a:spcBef>
              <a:spcAft>
                <a:spcPts val="1200"/>
              </a:spcAft>
              <a:buFont typeface="+mj-lt"/>
              <a:buAutoNum type="arabicPeriod" startAt="6"/>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If you already have a log-in with the MBA, you’ll receive a message.  If not, it will prompt you to continue setting up your account.</a:t>
            </a:r>
          </a:p>
          <a:p>
            <a:pPr marL="628650" lvl="1" indent="-285750" eaLnBrk="0" fontAlgn="base" hangingPunct="0">
              <a:spcBef>
                <a:spcPct val="0"/>
              </a:spcBef>
              <a:spcAft>
                <a:spcPts val="1200"/>
              </a:spcAft>
              <a:buFont typeface="Arial" panose="020B0604020202020204" pitchFamily="34" charset="0"/>
              <a:buChar char="•"/>
            </a:pPr>
            <a:endParaRPr lang="en-US" altLang="en-US" sz="1600" dirty="0">
              <a:solidFill>
                <a:schemeClr val="accent5">
                  <a:lumMod val="25000"/>
                </a:schemeClr>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chemeClr val="accent5">
                  <a:lumMod val="25000"/>
                </a:schemeClr>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chemeClr val="accent5">
                  <a:lumMod val="25000"/>
                </a:schemeClr>
              </a:solidFill>
              <a:latin typeface="Gill Sans MT" pitchFamily="34" charset="0"/>
              <a:ea typeface="Geneva"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895" y="3186114"/>
            <a:ext cx="4040505" cy="1706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847" y="3186114"/>
            <a:ext cx="3609631" cy="9753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097983" y="4384564"/>
            <a:ext cx="4405245" cy="1077218"/>
          </a:xfrm>
          <a:prstGeom prst="rect">
            <a:avLst/>
          </a:prstGeom>
          <a:noFill/>
        </p:spPr>
        <p:txBody>
          <a:bodyPr wrap="none" rtlCol="0">
            <a:spAutoFit/>
          </a:bodyPr>
          <a:lstStyle/>
          <a:p>
            <a:r>
              <a:rPr lang="en-US" sz="1600" i="1" dirty="0">
                <a:solidFill>
                  <a:schemeClr val="accent5">
                    <a:lumMod val="25000"/>
                  </a:schemeClr>
                </a:solidFill>
                <a:latin typeface="Calibri" panose="020F0502020204030204" pitchFamily="34" charset="0"/>
                <a:cs typeface="Calibri" panose="020F0502020204030204" pitchFamily="34" charset="0"/>
              </a:rPr>
              <a:t>If you already have an MBA account, you</a:t>
            </a:r>
          </a:p>
          <a:p>
            <a:r>
              <a:rPr lang="en-US" sz="1600" i="1" dirty="0">
                <a:solidFill>
                  <a:schemeClr val="accent5">
                    <a:lumMod val="25000"/>
                  </a:schemeClr>
                </a:solidFill>
                <a:latin typeface="Calibri" panose="020F0502020204030204" pitchFamily="34" charset="0"/>
                <a:cs typeface="Calibri" panose="020F0502020204030204" pitchFamily="34" charset="0"/>
              </a:rPr>
              <a:t>may use it to access MPF University. </a:t>
            </a:r>
          </a:p>
          <a:p>
            <a:r>
              <a:rPr lang="en-US" sz="1600" i="1" dirty="0">
                <a:solidFill>
                  <a:schemeClr val="accent5">
                    <a:lumMod val="25000"/>
                  </a:schemeClr>
                </a:solidFill>
                <a:latin typeface="Calibri" panose="020F0502020204030204" pitchFamily="34" charset="0"/>
                <a:cs typeface="Calibri" panose="020F0502020204030204" pitchFamily="34" charset="0"/>
              </a:rPr>
              <a:t>If when logged in the courses do not appear under </a:t>
            </a:r>
          </a:p>
          <a:p>
            <a:r>
              <a:rPr lang="en-US" sz="1600" i="1" dirty="0">
                <a:solidFill>
                  <a:schemeClr val="accent5">
                    <a:lumMod val="25000"/>
                  </a:schemeClr>
                </a:solidFill>
                <a:latin typeface="Calibri" panose="020F0502020204030204" pitchFamily="34" charset="0"/>
                <a:cs typeface="Calibri" panose="020F0502020204030204" pitchFamily="34" charset="0"/>
              </a:rPr>
              <a:t>your account, contact </a:t>
            </a:r>
            <a:r>
              <a:rPr lang="en-US" sz="1600" i="1" dirty="0">
                <a:solidFill>
                  <a:schemeClr val="accent5">
                    <a:lumMod val="25000"/>
                  </a:schemeClr>
                </a:solidFill>
                <a:latin typeface="Calibri" panose="020F0502020204030204" pitchFamily="34" charset="0"/>
                <a:cs typeface="Calibri" panose="020F0502020204030204" pitchFamily="34" charset="0"/>
                <a:hlinkClick r:id="rId5"/>
              </a:rPr>
              <a:t>MPFUniversity@fhlbc.com</a:t>
            </a:r>
            <a:r>
              <a:rPr lang="en-US" sz="1600" i="1" dirty="0">
                <a:solidFill>
                  <a:schemeClr val="accent5">
                    <a:lumMod val="25000"/>
                  </a:schemeClr>
                </a:solidFill>
                <a:latin typeface="Calibri" panose="020F0502020204030204" pitchFamily="34" charset="0"/>
                <a:cs typeface="Calibri" panose="020F0502020204030204" pitchFamily="34" charset="0"/>
              </a:rPr>
              <a:t>.</a:t>
            </a:r>
          </a:p>
        </p:txBody>
      </p:sp>
      <p:sp>
        <p:nvSpPr>
          <p:cNvPr id="5" name="Down Arrow 4"/>
          <p:cNvSpPr/>
          <p:nvPr/>
        </p:nvSpPr>
        <p:spPr>
          <a:xfrm>
            <a:off x="9621178" y="4056537"/>
            <a:ext cx="228600" cy="39625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90870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533400" y="1295400"/>
            <a:ext cx="10591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charset="0"/>
                <a:ea typeface="MS PGothic" pitchFamily="34" charset="-128"/>
              </a:defRPr>
            </a:lvl1pPr>
            <a:lvl2pPr marL="685800" indent="-228600" defTabSz="457200">
              <a:defRPr>
                <a:solidFill>
                  <a:schemeClr val="tx1"/>
                </a:solidFill>
                <a:latin typeface="Arial" charset="0"/>
                <a:ea typeface="MS PGothic" pitchFamily="34" charset="-128"/>
              </a:defRPr>
            </a:lvl2pPr>
            <a:lvl3pPr marL="1143000" indent="-228600" defTabSz="457200">
              <a:defRPr>
                <a:solidFill>
                  <a:schemeClr val="tx1"/>
                </a:solidFill>
                <a:latin typeface="Arial" charset="0"/>
                <a:ea typeface="MS PGothic" pitchFamily="34" charset="-128"/>
              </a:defRPr>
            </a:lvl3pPr>
            <a:lvl4pPr marL="1600200" indent="-228600" defTabSz="457200">
              <a:defRPr>
                <a:solidFill>
                  <a:schemeClr val="tx1"/>
                </a:solidFill>
                <a:latin typeface="Arial" charset="0"/>
                <a:ea typeface="MS PGothic" pitchFamily="34" charset="-128"/>
              </a:defRPr>
            </a:lvl4pPr>
            <a:lvl5pPr marL="2057400" indent="-228600" defTabSz="45720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lvl="1" indent="-342900" eaLnBrk="0" fontAlgn="base" hangingPunct="0">
              <a:spcBef>
                <a:spcPct val="0"/>
              </a:spcBef>
              <a:spcAft>
                <a:spcPts val="1200"/>
              </a:spcAft>
              <a:buFont typeface="+mj-lt"/>
              <a:buAutoNum type="arabicPeriod" startAt="8"/>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Continue completing the account set-up fields. </a:t>
            </a:r>
          </a:p>
          <a:p>
            <a:pPr lvl="1" indent="-342900" eaLnBrk="0" fontAlgn="base" hangingPunct="0">
              <a:spcBef>
                <a:spcPct val="0"/>
              </a:spcBef>
              <a:spcAft>
                <a:spcPts val="1200"/>
              </a:spcAft>
              <a:buFont typeface="+mj-lt"/>
              <a:buAutoNum type="arabicPeriod" startAt="8"/>
            </a:pP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Read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the password requirements carefully before attempting to create your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password! </a:t>
            </a:r>
          </a:p>
          <a:p>
            <a:pPr lvl="1" indent="-342900" eaLnBrk="0" fontAlgn="base" hangingPunct="0">
              <a:spcBef>
                <a:spcPct val="0"/>
              </a:spcBef>
              <a:spcAft>
                <a:spcPts val="1200"/>
              </a:spcAft>
              <a:buFont typeface="+mj-lt"/>
              <a:buAutoNum type="arabicPeriod" startAt="8"/>
            </a:pPr>
            <a:endPar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endParaRPr>
          </a:p>
          <a:p>
            <a:pPr marL="0" indent="0" eaLnBrk="0" fontAlgn="base" hangingPunct="0">
              <a:spcBef>
                <a:spcPct val="0"/>
              </a:spcBef>
              <a:spcAft>
                <a:spcPts val="1200"/>
              </a:spcAft>
            </a:pP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   10.  Select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the </a:t>
            </a:r>
            <a:r>
              <a:rPr lang="en-US" altLang="en-US" sz="2400" b="1" u="sng" dirty="0">
                <a:solidFill>
                  <a:schemeClr val="accent5">
                    <a:lumMod val="25000"/>
                  </a:schemeClr>
                </a:solidFill>
                <a:latin typeface="Calibri" panose="020F0502020204030204" pitchFamily="34" charset="0"/>
                <a:ea typeface="Geneva" charset="-128"/>
                <a:cs typeface="Calibri" panose="020F0502020204030204" pitchFamily="34" charset="0"/>
              </a:rPr>
              <a:t>Federal Home Loan Bank of </a:t>
            </a:r>
            <a:r>
              <a:rPr lang="en-US" altLang="en-US" sz="2400" b="1" u="sng" dirty="0" smtClean="0">
                <a:solidFill>
                  <a:schemeClr val="accent5">
                    <a:lumMod val="25000"/>
                  </a:schemeClr>
                </a:solidFill>
                <a:latin typeface="Calibri" panose="020F0502020204030204" pitchFamily="34" charset="0"/>
                <a:ea typeface="Geneva" charset="-128"/>
                <a:cs typeface="Calibri" panose="020F0502020204030204" pitchFamily="34" charset="0"/>
              </a:rPr>
              <a:t>Chicago</a:t>
            </a:r>
            <a:r>
              <a:rPr lang="en-US" altLang="en-US" sz="2400" b="1" dirty="0" smtClean="0">
                <a:solidFill>
                  <a:schemeClr val="accent5">
                    <a:lumMod val="25000"/>
                  </a:schemeClr>
                </a:solidFill>
                <a:latin typeface="Calibri" panose="020F0502020204030204" pitchFamily="34" charset="0"/>
                <a:ea typeface="Geneva" charset="-128"/>
                <a:cs typeface="Calibri" panose="020F0502020204030204" pitchFamily="34" charset="0"/>
              </a:rPr>
              <a:t>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as </a:t>
            </a: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your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Company Affiliation.</a:t>
            </a:r>
            <a:endPar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endParaRPr>
          </a:p>
          <a:p>
            <a:pPr marL="628650" lvl="1" indent="-285750" eaLnBrk="0" fontAlgn="base" hangingPunct="0">
              <a:spcBef>
                <a:spcPct val="0"/>
              </a:spcBef>
              <a:spcAft>
                <a:spcPts val="1200"/>
              </a:spcAft>
              <a:buFont typeface="Arial" panose="020B0604020202020204" pitchFamily="34" charset="0"/>
              <a:buChar char="•"/>
            </a:pPr>
            <a:endPar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endParaRPr>
          </a:p>
          <a:p>
            <a:pPr marL="342900" lvl="1" indent="0" eaLnBrk="0" fontAlgn="base" hangingPunct="0">
              <a:spcBef>
                <a:spcPct val="0"/>
              </a:spcBef>
              <a:spcAft>
                <a:spcPts val="1200"/>
              </a:spcAft>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                                                                   </a:t>
            </a:r>
          </a:p>
          <a:p>
            <a:pPr marL="342900" lvl="1" indent="0" eaLnBrk="0" fontAlgn="base" hangingPunct="0">
              <a:spcBef>
                <a:spcPct val="0"/>
              </a:spcBef>
              <a:spcAft>
                <a:spcPts val="1200"/>
              </a:spcAft>
            </a:pPr>
            <a:r>
              <a:rPr lang="en-US" altLang="en-US" sz="2400" dirty="0">
                <a:solidFill>
                  <a:schemeClr val="accent5">
                    <a:lumMod val="25000"/>
                  </a:schemeClr>
                </a:solidFill>
                <a:latin typeface="Calibri" panose="020F0502020204030204" pitchFamily="34" charset="0"/>
                <a:ea typeface="Geneva" charset="-128"/>
                <a:cs typeface="Calibri" panose="020F0502020204030204" pitchFamily="34" charset="0"/>
              </a:rPr>
              <a:t> </a:t>
            </a:r>
            <a:r>
              <a:rPr lang="en-US" altLang="en-US" sz="2400" dirty="0" smtClean="0">
                <a:solidFill>
                  <a:schemeClr val="accent5">
                    <a:lumMod val="25000"/>
                  </a:schemeClr>
                </a:solidFill>
                <a:latin typeface="Calibri" panose="020F0502020204030204" pitchFamily="34" charset="0"/>
                <a:ea typeface="Geneva" charset="-128"/>
                <a:cs typeface="Calibri" panose="020F0502020204030204" pitchFamily="34" charset="0"/>
              </a:rPr>
              <a:t>                                                                                     </a:t>
            </a:r>
            <a:r>
              <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rPr>
              <a:t>Let’s take a look at </a:t>
            </a:r>
            <a:r>
              <a:rPr lang="en-US" altLang="en-US" sz="2400" b="1" dirty="0" smtClean="0">
                <a:solidFill>
                  <a:schemeClr val="accent5">
                    <a:lumMod val="25000"/>
                  </a:schemeClr>
                </a:solidFill>
                <a:latin typeface="Calibri" panose="020F0502020204030204" pitchFamily="34" charset="0"/>
                <a:ea typeface="Geneva" charset="-128"/>
                <a:cs typeface="Calibri" panose="020F0502020204030204" pitchFamily="34" charset="0"/>
              </a:rPr>
              <a:t>the site…</a:t>
            </a:r>
            <a:endParaRPr lang="en-US" altLang="en-US" sz="2400" b="1" dirty="0">
              <a:solidFill>
                <a:schemeClr val="accent5">
                  <a:lumMod val="25000"/>
                </a:schemeClr>
              </a:solidFill>
              <a:latin typeface="Calibri" panose="020F0502020204030204" pitchFamily="34" charset="0"/>
              <a:ea typeface="Geneva" charset="-128"/>
              <a:cs typeface="Calibri" panose="020F0502020204030204" pitchFamily="34" charset="0"/>
            </a:endParaRPr>
          </a:p>
          <a:p>
            <a:pPr marL="628650" lvl="1"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a:p>
            <a:pPr marL="1085850" lvl="2" indent="-285750" eaLnBrk="0" fontAlgn="base" hangingPunct="0">
              <a:spcBef>
                <a:spcPct val="0"/>
              </a:spcBef>
              <a:spcAft>
                <a:spcPts val="1200"/>
              </a:spcAft>
              <a:buFont typeface="Arial" panose="020B0604020202020204" pitchFamily="34" charset="0"/>
              <a:buChar char="•"/>
            </a:pPr>
            <a:endParaRPr lang="en-US" altLang="en-US" sz="1600" dirty="0">
              <a:solidFill>
                <a:srgbClr val="666666"/>
              </a:solidFill>
              <a:latin typeface="Gill Sans MT" pitchFamily="34" charset="0"/>
              <a:ea typeface="Geneva" charset="-128"/>
            </a:endParaRPr>
          </a:p>
        </p:txBody>
      </p:sp>
    </p:spTree>
    <p:extLst>
      <p:ext uri="{BB962C8B-B14F-4D97-AF65-F5344CB8AC3E}">
        <p14:creationId xmlns:p14="http://schemas.microsoft.com/office/powerpoint/2010/main" val="2518314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5261"/>
            <a:ext cx="8824046" cy="40233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33400" y="495785"/>
            <a:ext cx="4703147" cy="584775"/>
          </a:xfrm>
          <a:prstGeom prst="rect">
            <a:avLst/>
          </a:prstGeom>
          <a:noFill/>
        </p:spPr>
        <p:txBody>
          <a:bodyPr wrap="none" rtlCol="0">
            <a:spAutoFit/>
          </a:bodyPr>
          <a:lstStyle/>
          <a:p>
            <a:r>
              <a:rPr lang="en-US" sz="3200" b="1" dirty="0">
                <a:solidFill>
                  <a:schemeClr val="accent5">
                    <a:lumMod val="25000"/>
                  </a:schemeClr>
                </a:solidFill>
                <a:latin typeface="Calibri" panose="020F0502020204030204" pitchFamily="34" charset="0"/>
                <a:cs typeface="Calibri" panose="020F0502020204030204" pitchFamily="34" charset="0"/>
              </a:rPr>
              <a:t>MPF University Homepage</a:t>
            </a:r>
          </a:p>
        </p:txBody>
      </p:sp>
      <p:sp>
        <p:nvSpPr>
          <p:cNvPr id="5" name="Right Arrow 4"/>
          <p:cNvSpPr/>
          <p:nvPr/>
        </p:nvSpPr>
        <p:spPr>
          <a:xfrm>
            <a:off x="2488112" y="4419600"/>
            <a:ext cx="793721" cy="5334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7063740" y="3456941"/>
            <a:ext cx="533400" cy="81103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5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7306"/>
            <a:ext cx="8229600" cy="4206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Down Arrow 2"/>
          <p:cNvSpPr/>
          <p:nvPr/>
        </p:nvSpPr>
        <p:spPr>
          <a:xfrm>
            <a:off x="5486400" y="1694580"/>
            <a:ext cx="457200" cy="1029694"/>
          </a:xfrm>
          <a:prstGeom prst="downArrow">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8860920" y="1828427"/>
            <a:ext cx="457200" cy="762000"/>
          </a:xfrm>
          <a:prstGeom prst="downArrow">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200" y="675002"/>
            <a:ext cx="7870320" cy="830997"/>
          </a:xfrm>
          <a:prstGeom prst="rect">
            <a:avLst/>
          </a:prstGeom>
          <a:noFill/>
        </p:spPr>
        <p:txBody>
          <a:bodyPr wrap="square" rtlCol="0">
            <a:spAutoFit/>
          </a:bodyPr>
          <a:lstStyle/>
          <a:p>
            <a:r>
              <a:rPr lang="en-US" sz="2400" b="1" dirty="0">
                <a:solidFill>
                  <a:schemeClr val="accent5">
                    <a:lumMod val="25000"/>
                  </a:schemeClr>
                </a:solidFill>
                <a:latin typeface="Calibri" panose="020F0502020204030204" pitchFamily="34" charset="0"/>
                <a:cs typeface="Calibri" panose="020F0502020204030204" pitchFamily="34" charset="0"/>
              </a:rPr>
              <a:t>The </a:t>
            </a:r>
            <a:r>
              <a:rPr lang="en-US" sz="2400" b="1" i="1" dirty="0">
                <a:solidFill>
                  <a:schemeClr val="accent5">
                    <a:lumMod val="25000"/>
                  </a:schemeClr>
                </a:solidFill>
                <a:latin typeface="Calibri" panose="020F0502020204030204" pitchFamily="34" charset="0"/>
                <a:cs typeface="Calibri" panose="020F0502020204030204" pitchFamily="34" charset="0"/>
              </a:rPr>
              <a:t>Learning Center </a:t>
            </a:r>
            <a:r>
              <a:rPr lang="en-US" sz="2400" b="1" dirty="0">
                <a:solidFill>
                  <a:schemeClr val="accent5">
                    <a:lumMod val="25000"/>
                  </a:schemeClr>
                </a:solidFill>
                <a:latin typeface="Calibri" panose="020F0502020204030204" pitchFamily="34" charset="0"/>
                <a:cs typeface="Calibri" panose="020F0502020204030204" pitchFamily="34" charset="0"/>
              </a:rPr>
              <a:t>page shows enrolled courses, courses in progress and a list of all available courses.</a:t>
            </a:r>
          </a:p>
        </p:txBody>
      </p:sp>
    </p:spTree>
    <p:extLst>
      <p:ext uri="{BB962C8B-B14F-4D97-AF65-F5344CB8AC3E}">
        <p14:creationId xmlns:p14="http://schemas.microsoft.com/office/powerpoint/2010/main" val="3303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019 MPF Program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HL Banks">
      <a:dk1>
        <a:srgbClr val="000000"/>
      </a:dk1>
      <a:lt1>
        <a:srgbClr val="FFFFFF"/>
      </a:lt1>
      <a:dk2>
        <a:srgbClr val="44546A"/>
      </a:dk2>
      <a:lt2>
        <a:srgbClr val="E7E6E6"/>
      </a:lt2>
      <a:accent1>
        <a:srgbClr val="013F58"/>
      </a:accent1>
      <a:accent2>
        <a:srgbClr val="D35002"/>
      </a:accent2>
      <a:accent3>
        <a:srgbClr val="406B36"/>
      </a:accent3>
      <a:accent4>
        <a:srgbClr val="D2D8DF"/>
      </a:accent4>
      <a:accent5>
        <a:srgbClr val="E8F2F7"/>
      </a:accent5>
      <a:accent6>
        <a:srgbClr val="D2D8D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HLBC_PP_2_Widescreen_Final_nn" id="{4960BBEC-1CC3-FF48-A7FF-A1D80DB81989}" vid="{95D355C1-BFD4-EF4D-B10E-ED6CA7763E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1396</Words>
  <Application>Microsoft Office PowerPoint</Application>
  <PresentationFormat>Widescreen</PresentationFormat>
  <Paragraphs>73</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Geneva</vt:lpstr>
      <vt:lpstr>Gill Sans MT</vt:lpstr>
      <vt:lpstr>Wingdings</vt:lpstr>
      <vt:lpstr>2019 MPF Program PPT Template</vt:lpstr>
      <vt:lpstr>1_Office Theme</vt:lpstr>
      <vt:lpstr>Introduction MPF® University  </vt:lpstr>
      <vt:lpstr>What is MPF University?</vt:lpstr>
      <vt:lpstr>Getting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FHLBC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Schneider, Julie</dc:creator>
  <cp:lastModifiedBy>Schneider, Julie</cp:lastModifiedBy>
  <cp:revision>64</cp:revision>
  <dcterms:created xsi:type="dcterms:W3CDTF">2020-01-21T20:49:46Z</dcterms:created>
  <dcterms:modified xsi:type="dcterms:W3CDTF">2020-03-26T17:23:47Z</dcterms:modified>
</cp:coreProperties>
</file>